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5" r:id="rId3"/>
    <p:sldMasterId id="2147483687" r:id="rId4"/>
  </p:sldMasterIdLst>
  <p:notesMasterIdLst>
    <p:notesMasterId r:id="rId65"/>
  </p:notesMasterIdLst>
  <p:sldIdLst>
    <p:sldId id="291" r:id="rId5"/>
    <p:sldId id="375" r:id="rId6"/>
    <p:sldId id="386" r:id="rId7"/>
    <p:sldId id="473" r:id="rId8"/>
    <p:sldId id="475" r:id="rId9"/>
    <p:sldId id="474" r:id="rId10"/>
    <p:sldId id="476" r:id="rId11"/>
    <p:sldId id="477" r:id="rId12"/>
    <p:sldId id="529" r:id="rId13"/>
    <p:sldId id="530" r:id="rId14"/>
    <p:sldId id="387" r:id="rId15"/>
    <p:sldId id="479" r:id="rId16"/>
    <p:sldId id="485" r:id="rId17"/>
    <p:sldId id="486" r:id="rId18"/>
    <p:sldId id="487" r:id="rId19"/>
    <p:sldId id="489" r:id="rId20"/>
    <p:sldId id="478" r:id="rId21"/>
    <p:sldId id="472" r:id="rId22"/>
    <p:sldId id="484" r:id="rId23"/>
    <p:sldId id="482" r:id="rId24"/>
    <p:sldId id="491" r:id="rId25"/>
    <p:sldId id="483" r:id="rId26"/>
    <p:sldId id="493" r:id="rId27"/>
    <p:sldId id="498" r:id="rId28"/>
    <p:sldId id="490" r:id="rId29"/>
    <p:sldId id="496" r:id="rId30"/>
    <p:sldId id="497" r:id="rId31"/>
    <p:sldId id="499" r:id="rId32"/>
    <p:sldId id="500" r:id="rId33"/>
    <p:sldId id="501" r:id="rId34"/>
    <p:sldId id="492" r:id="rId35"/>
    <p:sldId id="481" r:id="rId36"/>
    <p:sldId id="416" r:id="rId37"/>
    <p:sldId id="495" r:id="rId38"/>
    <p:sldId id="494" r:id="rId39"/>
    <p:sldId id="503" r:id="rId40"/>
    <p:sldId id="502" r:id="rId41"/>
    <p:sldId id="513" r:id="rId42"/>
    <p:sldId id="506" r:id="rId43"/>
    <p:sldId id="514" r:id="rId44"/>
    <p:sldId id="507" r:id="rId45"/>
    <p:sldId id="516" r:id="rId46"/>
    <p:sldId id="508" r:id="rId47"/>
    <p:sldId id="518" r:id="rId48"/>
    <p:sldId id="517" r:id="rId49"/>
    <p:sldId id="519" r:id="rId50"/>
    <p:sldId id="520" r:id="rId51"/>
    <p:sldId id="505" r:id="rId52"/>
    <p:sldId id="504" r:id="rId53"/>
    <p:sldId id="511" r:id="rId54"/>
    <p:sldId id="521" r:id="rId55"/>
    <p:sldId id="512" r:id="rId56"/>
    <p:sldId id="522" r:id="rId57"/>
    <p:sldId id="524" r:id="rId58"/>
    <p:sldId id="523" r:id="rId59"/>
    <p:sldId id="525" r:id="rId60"/>
    <p:sldId id="528" r:id="rId61"/>
    <p:sldId id="527" r:id="rId62"/>
    <p:sldId id="526" r:id="rId63"/>
    <p:sldId id="395" r:id="rId6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7386" autoAdjust="0"/>
  </p:normalViewPr>
  <p:slideViewPr>
    <p:cSldViewPr snapToGrid="0">
      <p:cViewPr varScale="1">
        <p:scale>
          <a:sx n="107" d="100"/>
          <a:sy n="107" d="100"/>
        </p:scale>
        <p:origin x="612" y="126"/>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1.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notesMaster" Target="notesMasters/notesMaster1.xml"/><Relationship Id="rId4" Type="http://schemas.openxmlformats.org/officeDocument/2006/relationships/slideMaster" Target="slideMasters/slideMaster2.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lip geens" userId="7123bf18c6040445" providerId="LiveId" clId="{03595DB0-CAB0-43A2-8F1A-BAD60DED8135}"/>
    <pc:docChg chg="custSel addSld modSld">
      <pc:chgData name="filip geens" userId="7123bf18c6040445" providerId="LiveId" clId="{03595DB0-CAB0-43A2-8F1A-BAD60DED8135}" dt="2019-02-06T07:38:48.316" v="79" actId="1076"/>
      <pc:docMkLst>
        <pc:docMk/>
      </pc:docMkLst>
      <pc:sldChg chg="addSp">
        <pc:chgData name="filip geens" userId="7123bf18c6040445" providerId="LiveId" clId="{03595DB0-CAB0-43A2-8F1A-BAD60DED8135}" dt="2019-02-05T16:59:21.622" v="0"/>
        <pc:sldMkLst>
          <pc:docMk/>
          <pc:sldMk cId="3648750432" sldId="258"/>
        </pc:sldMkLst>
        <pc:inkChg chg="add">
          <ac:chgData name="filip geens" userId="7123bf18c6040445" providerId="LiveId" clId="{03595DB0-CAB0-43A2-8F1A-BAD60DED8135}" dt="2019-02-05T16:59:21.622" v="0"/>
          <ac:inkMkLst>
            <pc:docMk/>
            <pc:sldMk cId="3648750432" sldId="258"/>
            <ac:inkMk id="5" creationId="{3B2AAE92-E762-4064-A197-81EE9D80BACA}"/>
          </ac:inkMkLst>
        </pc:inkChg>
      </pc:sldChg>
      <pc:sldChg chg="modSp add">
        <pc:chgData name="filip geens" userId="7123bf18c6040445" providerId="LiveId" clId="{03595DB0-CAB0-43A2-8F1A-BAD60DED8135}" dt="2019-02-06T07:38:48.316" v="79" actId="1076"/>
        <pc:sldMkLst>
          <pc:docMk/>
          <pc:sldMk cId="962643911" sldId="290"/>
        </pc:sldMkLst>
        <pc:spChg chg="mod">
          <ac:chgData name="filip geens" userId="7123bf18c6040445" providerId="LiveId" clId="{03595DB0-CAB0-43A2-8F1A-BAD60DED8135}" dt="2019-02-06T07:38:46.615" v="78" actId="20577"/>
          <ac:spMkLst>
            <pc:docMk/>
            <pc:sldMk cId="962643911" sldId="290"/>
            <ac:spMk id="2" creationId="{E40FE6B8-8721-41F4-86B2-42D8F7340970}"/>
          </ac:spMkLst>
        </pc:spChg>
        <pc:spChg chg="mod">
          <ac:chgData name="filip geens" userId="7123bf18c6040445" providerId="LiveId" clId="{03595DB0-CAB0-43A2-8F1A-BAD60DED8135}" dt="2019-02-06T07:38:48.316" v="79" actId="1076"/>
          <ac:spMkLst>
            <pc:docMk/>
            <pc:sldMk cId="962643911" sldId="290"/>
            <ac:spMk id="3" creationId="{3F499D2A-5BCE-42B4-958B-8FCB6F4BB23B}"/>
          </ac:spMkLst>
        </pc:spChg>
      </pc:sldChg>
    </pc:docChg>
  </pc:docChgLst>
  <pc:docChgLst>
    <pc:chgData name="filip geens" userId="7123bf18c6040445" providerId="LiveId" clId="{9024C1CE-5DDE-493B-A675-FA60383E23E4}"/>
    <pc:docChg chg="undo custSel addSld delSld modSld modMainMaster">
      <pc:chgData name="filip geens" userId="7123bf18c6040445" providerId="LiveId" clId="{9024C1CE-5DDE-493B-A675-FA60383E23E4}" dt="2019-02-19T15:47:51.195" v="17171" actId="20577"/>
      <pc:docMkLst>
        <pc:docMk/>
      </pc:docMkLst>
      <pc:sldChg chg="modSp">
        <pc:chgData name="filip geens" userId="7123bf18c6040445" providerId="LiveId" clId="{9024C1CE-5DDE-493B-A675-FA60383E23E4}" dt="2019-02-05T14:19:59.329" v="17055" actId="790"/>
        <pc:sldMkLst>
          <pc:docMk/>
          <pc:sldMk cId="1871112781" sldId="256"/>
        </pc:sldMkLst>
        <pc:spChg chg="mod">
          <ac:chgData name="filip geens" userId="7123bf18c6040445" providerId="LiveId" clId="{9024C1CE-5DDE-493B-A675-FA60383E23E4}" dt="2019-02-05T14:19:53.399" v="17054" actId="790"/>
          <ac:spMkLst>
            <pc:docMk/>
            <pc:sldMk cId="1871112781" sldId="256"/>
            <ac:spMk id="2" creationId="{375FA1C2-D445-4F91-A161-9B9BC801F29A}"/>
          </ac:spMkLst>
        </pc:spChg>
        <pc:spChg chg="mod">
          <ac:chgData name="filip geens" userId="7123bf18c6040445" providerId="LiveId" clId="{9024C1CE-5DDE-493B-A675-FA60383E23E4}" dt="2019-02-05T14:19:59.329" v="17055" actId="790"/>
          <ac:spMkLst>
            <pc:docMk/>
            <pc:sldMk cId="1871112781" sldId="256"/>
            <ac:spMk id="3" creationId="{CE27B69A-3D46-44F7-A8B2-8A77F88A111E}"/>
          </ac:spMkLst>
        </pc:spChg>
      </pc:sldChg>
      <pc:sldChg chg="modSp modAnim">
        <pc:chgData name="filip geens" userId="7123bf18c6040445" providerId="LiveId" clId="{9024C1CE-5DDE-493B-A675-FA60383E23E4}" dt="2019-02-05T17:01:26.334" v="17062" actId="20577"/>
        <pc:sldMkLst>
          <pc:docMk/>
          <pc:sldMk cId="4147859602" sldId="257"/>
        </pc:sldMkLst>
        <pc:spChg chg="mod">
          <ac:chgData name="filip geens" userId="7123bf18c6040445" providerId="LiveId" clId="{9024C1CE-5DDE-493B-A675-FA60383E23E4}" dt="2019-02-05T17:01:10.654" v="17061" actId="20577"/>
          <ac:spMkLst>
            <pc:docMk/>
            <pc:sldMk cId="4147859602" sldId="257"/>
            <ac:spMk id="2" creationId="{ACF9E2BE-C7B8-47EE-90B9-D942AD27D07B}"/>
          </ac:spMkLst>
        </pc:spChg>
        <pc:spChg chg="mod">
          <ac:chgData name="filip geens" userId="7123bf18c6040445" providerId="LiveId" clId="{9024C1CE-5DDE-493B-A675-FA60383E23E4}" dt="2019-02-05T17:01:26.334" v="17062" actId="20577"/>
          <ac:spMkLst>
            <pc:docMk/>
            <pc:sldMk cId="4147859602" sldId="257"/>
            <ac:spMk id="3" creationId="{285E8575-1DF3-4881-93FD-31FE2C554F18}"/>
          </ac:spMkLst>
        </pc:spChg>
      </pc:sldChg>
      <pc:sldChg chg="addSp delSp modSp add modAnim">
        <pc:chgData name="filip geens" userId="7123bf18c6040445" providerId="LiveId" clId="{9024C1CE-5DDE-493B-A675-FA60383E23E4}" dt="2019-02-05T17:00:51.821" v="17060"/>
        <pc:sldMkLst>
          <pc:docMk/>
          <pc:sldMk cId="3648750432" sldId="258"/>
        </pc:sldMkLst>
        <pc:spChg chg="mod">
          <ac:chgData name="filip geens" userId="7123bf18c6040445" providerId="LiveId" clId="{9024C1CE-5DDE-493B-A675-FA60383E23E4}" dt="2019-02-05T12:43:07.678" v="16147" actId="790"/>
          <ac:spMkLst>
            <pc:docMk/>
            <pc:sldMk cId="3648750432" sldId="258"/>
            <ac:spMk id="2" creationId="{409D9779-4177-419E-BFCD-16063D2F5B7B}"/>
          </ac:spMkLst>
        </pc:spChg>
        <pc:spChg chg="mod">
          <ac:chgData name="filip geens" userId="7123bf18c6040445" providerId="LiveId" clId="{9024C1CE-5DDE-493B-A675-FA60383E23E4}" dt="2019-02-05T12:40:24.338" v="16143" actId="790"/>
          <ac:spMkLst>
            <pc:docMk/>
            <pc:sldMk cId="3648750432" sldId="258"/>
            <ac:spMk id="3" creationId="{051604C4-D021-4215-8C26-14AD1CE4F708}"/>
          </ac:spMkLst>
        </pc:spChg>
        <pc:spChg chg="add del mod">
          <ac:chgData name="filip geens" userId="7123bf18c6040445" providerId="LiveId" clId="{9024C1CE-5DDE-493B-A675-FA60383E23E4}" dt="2019-02-04T09:45:17.484" v="216" actId="478"/>
          <ac:spMkLst>
            <pc:docMk/>
            <pc:sldMk cId="3648750432" sldId="258"/>
            <ac:spMk id="4" creationId="{3A19E7E9-6FA6-42D1-B53E-0AB91633F9D9}"/>
          </ac:spMkLst>
        </pc:spChg>
        <pc:spChg chg="add del mod">
          <ac:chgData name="filip geens" userId="7123bf18c6040445" providerId="LiveId" clId="{9024C1CE-5DDE-493B-A675-FA60383E23E4}" dt="2019-02-04T09:43:28.282" v="211"/>
          <ac:spMkLst>
            <pc:docMk/>
            <pc:sldMk cId="3648750432" sldId="258"/>
            <ac:spMk id="5" creationId="{13014DC3-C4CC-4126-A856-AEE4246C517C}"/>
          </ac:spMkLst>
        </pc:spChg>
      </pc:sldChg>
      <pc:sldChg chg="modSp add modAnim">
        <pc:chgData name="filip geens" userId="7123bf18c6040445" providerId="LiveId" clId="{9024C1CE-5DDE-493B-A675-FA60383E23E4}" dt="2019-02-05T12:45:17.002" v="16155"/>
        <pc:sldMkLst>
          <pc:docMk/>
          <pc:sldMk cId="3210321419" sldId="259"/>
        </pc:sldMkLst>
        <pc:spChg chg="mod">
          <ac:chgData name="filip geens" userId="7123bf18c6040445" providerId="LiveId" clId="{9024C1CE-5DDE-493B-A675-FA60383E23E4}" dt="2019-02-04T10:10:50.075" v="678" actId="20577"/>
          <ac:spMkLst>
            <pc:docMk/>
            <pc:sldMk cId="3210321419" sldId="259"/>
            <ac:spMk id="2" creationId="{82B8AA03-129F-4175-A47C-B61388A144AE}"/>
          </ac:spMkLst>
        </pc:spChg>
        <pc:spChg chg="mod">
          <ac:chgData name="filip geens" userId="7123bf18c6040445" providerId="LiveId" clId="{9024C1CE-5DDE-493B-A675-FA60383E23E4}" dt="2019-02-05T12:44:37.585" v="16152" actId="790"/>
          <ac:spMkLst>
            <pc:docMk/>
            <pc:sldMk cId="3210321419" sldId="259"/>
            <ac:spMk id="3" creationId="{8038FE22-97A4-48CE-AE7D-4904E4268E41}"/>
          </ac:spMkLst>
        </pc:spChg>
      </pc:sldChg>
      <pc:sldChg chg="addSp modSp add modAnim">
        <pc:chgData name="filip geens" userId="7123bf18c6040445" providerId="LiveId" clId="{9024C1CE-5DDE-493B-A675-FA60383E23E4}" dt="2019-02-05T12:47:46.100" v="16171"/>
        <pc:sldMkLst>
          <pc:docMk/>
          <pc:sldMk cId="3174588031" sldId="260"/>
        </pc:sldMkLst>
        <pc:spChg chg="mod">
          <ac:chgData name="filip geens" userId="7123bf18c6040445" providerId="LiveId" clId="{9024C1CE-5DDE-493B-A675-FA60383E23E4}" dt="2019-02-04T10:31:27.169" v="1850" actId="790"/>
          <ac:spMkLst>
            <pc:docMk/>
            <pc:sldMk cId="3174588031" sldId="260"/>
            <ac:spMk id="2" creationId="{B40D5EF2-5E18-43EA-BF02-28119D427383}"/>
          </ac:spMkLst>
        </pc:spChg>
        <pc:spChg chg="mod">
          <ac:chgData name="filip geens" userId="7123bf18c6040445" providerId="LiveId" clId="{9024C1CE-5DDE-493B-A675-FA60383E23E4}" dt="2019-02-05T12:44:51.858" v="16153" actId="790"/>
          <ac:spMkLst>
            <pc:docMk/>
            <pc:sldMk cId="3174588031" sldId="260"/>
            <ac:spMk id="3" creationId="{B8446A41-1847-4C33-8EDB-B4F1F0876B3A}"/>
          </ac:spMkLst>
        </pc:spChg>
        <pc:spChg chg="add mod">
          <ac:chgData name="filip geens" userId="7123bf18c6040445" providerId="LiveId" clId="{9024C1CE-5DDE-493B-A675-FA60383E23E4}" dt="2019-02-04T10:27:07.232" v="1707" actId="164"/>
          <ac:spMkLst>
            <pc:docMk/>
            <pc:sldMk cId="3174588031" sldId="260"/>
            <ac:spMk id="4" creationId="{B49466D6-1092-4C73-BF15-E8CB254185FE}"/>
          </ac:spMkLst>
        </pc:spChg>
        <pc:spChg chg="add mod">
          <ac:chgData name="filip geens" userId="7123bf18c6040445" providerId="LiveId" clId="{9024C1CE-5DDE-493B-A675-FA60383E23E4}" dt="2019-02-04T10:29:03.951" v="1835" actId="1076"/>
          <ac:spMkLst>
            <pc:docMk/>
            <pc:sldMk cId="3174588031" sldId="260"/>
            <ac:spMk id="5" creationId="{CC103AF2-D03C-4225-B7D9-AEE7DD8E62D5}"/>
          </ac:spMkLst>
        </pc:spChg>
        <pc:spChg chg="add mod">
          <ac:chgData name="filip geens" userId="7123bf18c6040445" providerId="LiveId" clId="{9024C1CE-5DDE-493B-A675-FA60383E23E4}" dt="2019-02-04T10:27:07.232" v="1707" actId="164"/>
          <ac:spMkLst>
            <pc:docMk/>
            <pc:sldMk cId="3174588031" sldId="260"/>
            <ac:spMk id="6" creationId="{53D96AD9-DFD3-434E-BF14-7AD48BDEB998}"/>
          </ac:spMkLst>
        </pc:spChg>
        <pc:spChg chg="add mod">
          <ac:chgData name="filip geens" userId="7123bf18c6040445" providerId="LiveId" clId="{9024C1CE-5DDE-493B-A675-FA60383E23E4}" dt="2019-02-04T10:30:20.105" v="1849" actId="164"/>
          <ac:spMkLst>
            <pc:docMk/>
            <pc:sldMk cId="3174588031" sldId="260"/>
            <ac:spMk id="8" creationId="{9A6A7A62-9ABB-43B4-9D51-16FD21CE1EB3}"/>
          </ac:spMkLst>
        </pc:spChg>
        <pc:spChg chg="add mod">
          <ac:chgData name="filip geens" userId="7123bf18c6040445" providerId="LiveId" clId="{9024C1CE-5DDE-493B-A675-FA60383E23E4}" dt="2019-02-04T10:30:20.105" v="1849" actId="164"/>
          <ac:spMkLst>
            <pc:docMk/>
            <pc:sldMk cId="3174588031" sldId="260"/>
            <ac:spMk id="9" creationId="{F4995870-BB46-40E4-BAB8-AAAE8B98F833}"/>
          </ac:spMkLst>
        </pc:spChg>
        <pc:spChg chg="add mod">
          <ac:chgData name="filip geens" userId="7123bf18c6040445" providerId="LiveId" clId="{9024C1CE-5DDE-493B-A675-FA60383E23E4}" dt="2019-02-04T10:29:52.432" v="1841" actId="164"/>
          <ac:spMkLst>
            <pc:docMk/>
            <pc:sldMk cId="3174588031" sldId="260"/>
            <ac:spMk id="10" creationId="{561594D5-2F5B-4759-9D22-9C758786D831}"/>
          </ac:spMkLst>
        </pc:spChg>
        <pc:spChg chg="add mod">
          <ac:chgData name="filip geens" userId="7123bf18c6040445" providerId="LiveId" clId="{9024C1CE-5DDE-493B-A675-FA60383E23E4}" dt="2019-02-04T10:30:09.207" v="1848" actId="14100"/>
          <ac:spMkLst>
            <pc:docMk/>
            <pc:sldMk cId="3174588031" sldId="260"/>
            <ac:spMk id="11" creationId="{D135E554-5910-4AB8-AEEE-77CD29C77EA7}"/>
          </ac:spMkLst>
        </pc:spChg>
        <pc:grpChg chg="add mod">
          <ac:chgData name="filip geens" userId="7123bf18c6040445" providerId="LiveId" clId="{9024C1CE-5DDE-493B-A675-FA60383E23E4}" dt="2019-02-04T10:29:07.378" v="1836" actId="1076"/>
          <ac:grpSpMkLst>
            <pc:docMk/>
            <pc:sldMk cId="3174588031" sldId="260"/>
            <ac:grpSpMk id="7" creationId="{68E75439-8A4B-4A63-B78E-FA2CC3F06893}"/>
          </ac:grpSpMkLst>
        </pc:grpChg>
        <pc:grpChg chg="add mod">
          <ac:chgData name="filip geens" userId="7123bf18c6040445" providerId="LiveId" clId="{9024C1CE-5DDE-493B-A675-FA60383E23E4}" dt="2019-02-04T10:30:20.105" v="1849" actId="164"/>
          <ac:grpSpMkLst>
            <pc:docMk/>
            <pc:sldMk cId="3174588031" sldId="260"/>
            <ac:grpSpMk id="12" creationId="{16F5AF85-C35D-4F67-8CEA-1DF2A9F8146B}"/>
          </ac:grpSpMkLst>
        </pc:grpChg>
        <pc:grpChg chg="add mod">
          <ac:chgData name="filip geens" userId="7123bf18c6040445" providerId="LiveId" clId="{9024C1CE-5DDE-493B-A675-FA60383E23E4}" dt="2019-02-04T10:30:20.105" v="1849" actId="164"/>
          <ac:grpSpMkLst>
            <pc:docMk/>
            <pc:sldMk cId="3174588031" sldId="260"/>
            <ac:grpSpMk id="13" creationId="{1C3526E8-6ECC-4C81-9FAB-8D35EAA05561}"/>
          </ac:grpSpMkLst>
        </pc:grpChg>
      </pc:sldChg>
      <pc:sldChg chg="modSp add modAnim">
        <pc:chgData name="filip geens" userId="7123bf18c6040445" providerId="LiveId" clId="{9024C1CE-5DDE-493B-A675-FA60383E23E4}" dt="2019-02-05T17:01:42.325" v="17063" actId="20577"/>
        <pc:sldMkLst>
          <pc:docMk/>
          <pc:sldMk cId="2764356268" sldId="261"/>
        </pc:sldMkLst>
        <pc:spChg chg="mod">
          <ac:chgData name="filip geens" userId="7123bf18c6040445" providerId="LiveId" clId="{9024C1CE-5DDE-493B-A675-FA60383E23E4}" dt="2019-02-04T10:43:02.312" v="2618" actId="790"/>
          <ac:spMkLst>
            <pc:docMk/>
            <pc:sldMk cId="2764356268" sldId="261"/>
            <ac:spMk id="2" creationId="{11279096-0F39-4CF6-B31C-546C46826B55}"/>
          </ac:spMkLst>
        </pc:spChg>
        <pc:spChg chg="mod">
          <ac:chgData name="filip geens" userId="7123bf18c6040445" providerId="LiveId" clId="{9024C1CE-5DDE-493B-A675-FA60383E23E4}" dt="2019-02-05T17:01:42.325" v="17063" actId="20577"/>
          <ac:spMkLst>
            <pc:docMk/>
            <pc:sldMk cId="2764356268" sldId="261"/>
            <ac:spMk id="3" creationId="{39BAFB7D-F9CE-44BA-A1B9-EB83AE1BD6A9}"/>
          </ac:spMkLst>
        </pc:spChg>
      </pc:sldChg>
      <pc:sldChg chg="modSp add modAnim">
        <pc:chgData name="filip geens" userId="7123bf18c6040445" providerId="LiveId" clId="{9024C1CE-5DDE-493B-A675-FA60383E23E4}" dt="2019-02-05T12:51:05.307" v="16290"/>
        <pc:sldMkLst>
          <pc:docMk/>
          <pc:sldMk cId="411917493" sldId="262"/>
        </pc:sldMkLst>
        <pc:spChg chg="mod">
          <ac:chgData name="filip geens" userId="7123bf18c6040445" providerId="LiveId" clId="{9024C1CE-5DDE-493B-A675-FA60383E23E4}" dt="2019-02-05T12:50:16.654" v="16287" actId="790"/>
          <ac:spMkLst>
            <pc:docMk/>
            <pc:sldMk cId="411917493" sldId="262"/>
            <ac:spMk id="2" creationId="{8AE463F6-290A-4658-BE22-328E043FB449}"/>
          </ac:spMkLst>
        </pc:spChg>
        <pc:spChg chg="mod">
          <ac:chgData name="filip geens" userId="7123bf18c6040445" providerId="LiveId" clId="{9024C1CE-5DDE-493B-A675-FA60383E23E4}" dt="2019-02-05T12:50:08.513" v="16286" actId="14100"/>
          <ac:spMkLst>
            <pc:docMk/>
            <pc:sldMk cId="411917493" sldId="262"/>
            <ac:spMk id="3" creationId="{C394B2A9-D44F-4973-AC8C-C365C54879FE}"/>
          </ac:spMkLst>
        </pc:spChg>
      </pc:sldChg>
      <pc:sldChg chg="modSp add modAnim">
        <pc:chgData name="filip geens" userId="7123bf18c6040445" providerId="LiveId" clId="{9024C1CE-5DDE-493B-A675-FA60383E23E4}" dt="2019-02-05T12:51:40.493" v="16291"/>
        <pc:sldMkLst>
          <pc:docMk/>
          <pc:sldMk cId="2776444491" sldId="263"/>
        </pc:sldMkLst>
        <pc:spChg chg="mod">
          <ac:chgData name="filip geens" userId="7123bf18c6040445" providerId="LiveId" clId="{9024C1CE-5DDE-493B-A675-FA60383E23E4}" dt="2019-02-04T12:53:32.045" v="3277" actId="14100"/>
          <ac:spMkLst>
            <pc:docMk/>
            <pc:sldMk cId="2776444491" sldId="263"/>
            <ac:spMk id="2" creationId="{ED6E6F53-43B6-490C-AF49-3D9DB45EF939}"/>
          </ac:spMkLst>
        </pc:spChg>
        <pc:spChg chg="mod">
          <ac:chgData name="filip geens" userId="7123bf18c6040445" providerId="LiveId" clId="{9024C1CE-5DDE-493B-A675-FA60383E23E4}" dt="2019-02-05T07:53:22.484" v="10225" actId="313"/>
          <ac:spMkLst>
            <pc:docMk/>
            <pc:sldMk cId="2776444491" sldId="263"/>
            <ac:spMk id="3" creationId="{9F0D7122-1E76-4912-97B7-92B339213E70}"/>
          </ac:spMkLst>
        </pc:spChg>
      </pc:sldChg>
      <pc:sldChg chg="modSp add modAnim">
        <pc:chgData name="filip geens" userId="7123bf18c6040445" providerId="LiveId" clId="{9024C1CE-5DDE-493B-A675-FA60383E23E4}" dt="2019-02-05T17:03:01.644" v="17091" actId="20577"/>
        <pc:sldMkLst>
          <pc:docMk/>
          <pc:sldMk cId="1929660469" sldId="264"/>
        </pc:sldMkLst>
        <pc:spChg chg="mod">
          <ac:chgData name="filip geens" userId="7123bf18c6040445" providerId="LiveId" clId="{9024C1CE-5DDE-493B-A675-FA60383E23E4}" dt="2019-02-04T13:07:03.255" v="3656" actId="20577"/>
          <ac:spMkLst>
            <pc:docMk/>
            <pc:sldMk cId="1929660469" sldId="264"/>
            <ac:spMk id="2" creationId="{424B0CF5-0BCF-4677-A4D6-E6C1B83EBA60}"/>
          </ac:spMkLst>
        </pc:spChg>
        <pc:spChg chg="mod">
          <ac:chgData name="filip geens" userId="7123bf18c6040445" providerId="LiveId" clId="{9024C1CE-5DDE-493B-A675-FA60383E23E4}" dt="2019-02-05T17:03:01.644" v="17091" actId="20577"/>
          <ac:spMkLst>
            <pc:docMk/>
            <pc:sldMk cId="1929660469" sldId="264"/>
            <ac:spMk id="3" creationId="{B7595B8E-CC55-47A1-AEC7-46161EA6CF00}"/>
          </ac:spMkLst>
        </pc:spChg>
      </pc:sldChg>
      <pc:sldChg chg="modSp add modAnim">
        <pc:chgData name="filip geens" userId="7123bf18c6040445" providerId="LiveId" clId="{9024C1CE-5DDE-493B-A675-FA60383E23E4}" dt="2019-02-05T12:52:22.041" v="16293"/>
        <pc:sldMkLst>
          <pc:docMk/>
          <pc:sldMk cId="3020687779" sldId="265"/>
        </pc:sldMkLst>
        <pc:spChg chg="mod">
          <ac:chgData name="filip geens" userId="7123bf18c6040445" providerId="LiveId" clId="{9024C1CE-5DDE-493B-A675-FA60383E23E4}" dt="2019-02-04T13:12:40.919" v="4004" actId="14100"/>
          <ac:spMkLst>
            <pc:docMk/>
            <pc:sldMk cId="3020687779" sldId="265"/>
            <ac:spMk id="2" creationId="{6C031A36-E42D-413A-B891-44401DBAE4E8}"/>
          </ac:spMkLst>
        </pc:spChg>
        <pc:spChg chg="mod">
          <ac:chgData name="filip geens" userId="7123bf18c6040445" providerId="LiveId" clId="{9024C1CE-5DDE-493B-A675-FA60383E23E4}" dt="2019-02-04T13:37:03.156" v="4413" actId="15"/>
          <ac:spMkLst>
            <pc:docMk/>
            <pc:sldMk cId="3020687779" sldId="265"/>
            <ac:spMk id="3" creationId="{BA4A4290-4804-4EEC-9F09-AD43E380BCD7}"/>
          </ac:spMkLst>
        </pc:spChg>
      </pc:sldChg>
      <pc:sldChg chg="addSp delSp modSp add modAnim">
        <pc:chgData name="filip geens" userId="7123bf18c6040445" providerId="LiveId" clId="{9024C1CE-5DDE-493B-A675-FA60383E23E4}" dt="2019-02-05T17:03:57.939" v="17095" actId="20577"/>
        <pc:sldMkLst>
          <pc:docMk/>
          <pc:sldMk cId="3608440096" sldId="266"/>
        </pc:sldMkLst>
        <pc:spChg chg="mod">
          <ac:chgData name="filip geens" userId="7123bf18c6040445" providerId="LiveId" clId="{9024C1CE-5DDE-493B-A675-FA60383E23E4}" dt="2019-02-04T13:53:34.552" v="4435" actId="27636"/>
          <ac:spMkLst>
            <pc:docMk/>
            <pc:sldMk cId="3608440096" sldId="266"/>
            <ac:spMk id="2" creationId="{9EA1157D-4928-48DC-8415-1B219C50BC0C}"/>
          </ac:spMkLst>
        </pc:spChg>
        <pc:spChg chg="mod">
          <ac:chgData name="filip geens" userId="7123bf18c6040445" providerId="LiveId" clId="{9024C1CE-5DDE-493B-A675-FA60383E23E4}" dt="2019-02-05T17:03:57.939" v="17095" actId="20577"/>
          <ac:spMkLst>
            <pc:docMk/>
            <pc:sldMk cId="3608440096" sldId="266"/>
            <ac:spMk id="3" creationId="{81D31505-EA37-4329-9963-C6ED476E438B}"/>
          </ac:spMkLst>
        </pc:spChg>
        <pc:spChg chg="add mod">
          <ac:chgData name="filip geens" userId="7123bf18c6040445" providerId="LiveId" clId="{9024C1CE-5DDE-493B-A675-FA60383E23E4}" dt="2019-02-05T12:53:07.774" v="16295" actId="164"/>
          <ac:spMkLst>
            <pc:docMk/>
            <pc:sldMk cId="3608440096" sldId="266"/>
            <ac:spMk id="4" creationId="{562FB1B9-60A1-4D07-8A6C-873A2F74A8A3}"/>
          </ac:spMkLst>
        </pc:spChg>
        <pc:spChg chg="add mod">
          <ac:chgData name="filip geens" userId="7123bf18c6040445" providerId="LiveId" clId="{9024C1CE-5DDE-493B-A675-FA60383E23E4}" dt="2019-02-04T14:03:20.077" v="4675" actId="404"/>
          <ac:spMkLst>
            <pc:docMk/>
            <pc:sldMk cId="3608440096" sldId="266"/>
            <ac:spMk id="5" creationId="{56603B68-1616-4C11-8051-8B79A0432F83}"/>
          </ac:spMkLst>
        </pc:spChg>
        <pc:spChg chg="add del mod">
          <ac:chgData name="filip geens" userId="7123bf18c6040445" providerId="LiveId" clId="{9024C1CE-5DDE-493B-A675-FA60383E23E4}" dt="2019-02-04T14:01:16.037" v="4649" actId="478"/>
          <ac:spMkLst>
            <pc:docMk/>
            <pc:sldMk cId="3608440096" sldId="266"/>
            <ac:spMk id="6" creationId="{D1871E39-9FDE-403C-8967-1278E84CD40A}"/>
          </ac:spMkLst>
        </pc:spChg>
        <pc:spChg chg="add mod">
          <ac:chgData name="filip geens" userId="7123bf18c6040445" providerId="LiveId" clId="{9024C1CE-5DDE-493B-A675-FA60383E23E4}" dt="2019-02-04T14:04:14.429" v="4708" actId="20577"/>
          <ac:spMkLst>
            <pc:docMk/>
            <pc:sldMk cId="3608440096" sldId="266"/>
            <ac:spMk id="7" creationId="{A50C35FA-BB82-4530-A8EC-95A11C8E3C3A}"/>
          </ac:spMkLst>
        </pc:spChg>
        <pc:spChg chg="add mod">
          <ac:chgData name="filip geens" userId="7123bf18c6040445" providerId="LiveId" clId="{9024C1CE-5DDE-493B-A675-FA60383E23E4}" dt="2019-02-05T12:53:07.774" v="16295" actId="164"/>
          <ac:spMkLst>
            <pc:docMk/>
            <pc:sldMk cId="3608440096" sldId="266"/>
            <ac:spMk id="8" creationId="{8613600E-8C7E-448E-A415-74E4416C9979}"/>
          </ac:spMkLst>
        </pc:spChg>
        <pc:spChg chg="add mod">
          <ac:chgData name="filip geens" userId="7123bf18c6040445" providerId="LiveId" clId="{9024C1CE-5DDE-493B-A675-FA60383E23E4}" dt="2019-02-04T14:04:04.865" v="4701" actId="403"/>
          <ac:spMkLst>
            <pc:docMk/>
            <pc:sldMk cId="3608440096" sldId="266"/>
            <ac:spMk id="9" creationId="{2B1B087D-E64E-48D4-A9A8-384F3FD574DC}"/>
          </ac:spMkLst>
        </pc:spChg>
        <pc:spChg chg="add mod">
          <ac:chgData name="filip geens" userId="7123bf18c6040445" providerId="LiveId" clId="{9024C1CE-5DDE-493B-A675-FA60383E23E4}" dt="2019-02-05T12:53:07.774" v="16295" actId="164"/>
          <ac:spMkLst>
            <pc:docMk/>
            <pc:sldMk cId="3608440096" sldId="266"/>
            <ac:spMk id="13" creationId="{421C9497-5F98-49A8-94EC-F42060D9C270}"/>
          </ac:spMkLst>
        </pc:spChg>
        <pc:grpChg chg="add mod">
          <ac:chgData name="filip geens" userId="7123bf18c6040445" providerId="LiveId" clId="{9024C1CE-5DDE-493B-A675-FA60383E23E4}" dt="2019-02-05T12:53:07.774" v="16295" actId="164"/>
          <ac:grpSpMkLst>
            <pc:docMk/>
            <pc:sldMk cId="3608440096" sldId="266"/>
            <ac:grpSpMk id="6" creationId="{92F1FE98-8E1D-4C07-8187-A7879838B4BD}"/>
          </ac:grpSpMkLst>
        </pc:grpChg>
        <pc:grpChg chg="add mod">
          <ac:chgData name="filip geens" userId="7123bf18c6040445" providerId="LiveId" clId="{9024C1CE-5DDE-493B-A675-FA60383E23E4}" dt="2019-02-05T12:53:07.774" v="16295" actId="164"/>
          <ac:grpSpMkLst>
            <pc:docMk/>
            <pc:sldMk cId="3608440096" sldId="266"/>
            <ac:grpSpMk id="12" creationId="{DEFB16F5-CDEC-4AD1-ACCB-1D248B38F2CE}"/>
          </ac:grpSpMkLst>
        </pc:grpChg>
        <pc:cxnChg chg="add mod">
          <ac:chgData name="filip geens" userId="7123bf18c6040445" providerId="LiveId" clId="{9024C1CE-5DDE-493B-A675-FA60383E23E4}" dt="2019-02-05T12:53:07.774" v="16295" actId="164"/>
          <ac:cxnSpMkLst>
            <pc:docMk/>
            <pc:sldMk cId="3608440096" sldId="266"/>
            <ac:cxnSpMk id="11" creationId="{4E3DAD91-A4B9-49D5-A337-BB1CAE80EFDF}"/>
          </ac:cxnSpMkLst>
        </pc:cxnChg>
        <pc:cxnChg chg="add mod">
          <ac:chgData name="filip geens" userId="7123bf18c6040445" providerId="LiveId" clId="{9024C1CE-5DDE-493B-A675-FA60383E23E4}" dt="2019-02-05T12:53:07.774" v="16295" actId="164"/>
          <ac:cxnSpMkLst>
            <pc:docMk/>
            <pc:sldMk cId="3608440096" sldId="266"/>
            <ac:cxnSpMk id="15" creationId="{658F509A-2EC1-4F80-8CAE-50310B5D6591}"/>
          </ac:cxnSpMkLst>
        </pc:cxnChg>
      </pc:sldChg>
      <pc:sldChg chg="modSp add modAnim">
        <pc:chgData name="filip geens" userId="7123bf18c6040445" providerId="LiveId" clId="{9024C1CE-5DDE-493B-A675-FA60383E23E4}" dt="2019-02-05T17:04:16.847" v="17096" actId="20577"/>
        <pc:sldMkLst>
          <pc:docMk/>
          <pc:sldMk cId="2538391161" sldId="267"/>
        </pc:sldMkLst>
        <pc:spChg chg="mod">
          <ac:chgData name="filip geens" userId="7123bf18c6040445" providerId="LiveId" clId="{9024C1CE-5DDE-493B-A675-FA60383E23E4}" dt="2019-02-04T14:13:11.349" v="5021" actId="790"/>
          <ac:spMkLst>
            <pc:docMk/>
            <pc:sldMk cId="2538391161" sldId="267"/>
            <ac:spMk id="2" creationId="{19AA1BAC-00C2-49D7-80D0-47AA4D56CD7A}"/>
          </ac:spMkLst>
        </pc:spChg>
        <pc:spChg chg="mod">
          <ac:chgData name="filip geens" userId="7123bf18c6040445" providerId="LiveId" clId="{9024C1CE-5DDE-493B-A675-FA60383E23E4}" dt="2019-02-05T17:04:16.847" v="17096" actId="20577"/>
          <ac:spMkLst>
            <pc:docMk/>
            <pc:sldMk cId="2538391161" sldId="267"/>
            <ac:spMk id="3" creationId="{E7898C1B-02F3-4742-A4D6-3D8D9F05E22E}"/>
          </ac:spMkLst>
        </pc:spChg>
      </pc:sldChg>
      <pc:sldChg chg="modSp add">
        <pc:chgData name="filip geens" userId="7123bf18c6040445" providerId="LiveId" clId="{9024C1CE-5DDE-493B-A675-FA60383E23E4}" dt="2019-02-05T12:54:40.619" v="16304" actId="313"/>
        <pc:sldMkLst>
          <pc:docMk/>
          <pc:sldMk cId="2507264710" sldId="268"/>
        </pc:sldMkLst>
        <pc:spChg chg="mod">
          <ac:chgData name="filip geens" userId="7123bf18c6040445" providerId="LiveId" clId="{9024C1CE-5DDE-493B-A675-FA60383E23E4}" dt="2019-02-04T14:17:07.388" v="5153" actId="14100"/>
          <ac:spMkLst>
            <pc:docMk/>
            <pc:sldMk cId="2507264710" sldId="268"/>
            <ac:spMk id="2" creationId="{0F637F01-1797-4E29-9973-9BA04A4962FA}"/>
          </ac:spMkLst>
        </pc:spChg>
        <pc:spChg chg="mod">
          <ac:chgData name="filip geens" userId="7123bf18c6040445" providerId="LiveId" clId="{9024C1CE-5DDE-493B-A675-FA60383E23E4}" dt="2019-02-05T12:54:40.619" v="16304" actId="313"/>
          <ac:spMkLst>
            <pc:docMk/>
            <pc:sldMk cId="2507264710" sldId="268"/>
            <ac:spMk id="3" creationId="{B6B23C49-8D1E-4C9A-8815-C8DBE7424EAC}"/>
          </ac:spMkLst>
        </pc:spChg>
      </pc:sldChg>
      <pc:sldChg chg="addSp modSp add">
        <pc:chgData name="filip geens" userId="7123bf18c6040445" providerId="LiveId" clId="{9024C1CE-5DDE-493B-A675-FA60383E23E4}" dt="2019-02-05T12:54:57.632" v="16306" actId="20577"/>
        <pc:sldMkLst>
          <pc:docMk/>
          <pc:sldMk cId="1238891021" sldId="269"/>
        </pc:sldMkLst>
        <pc:spChg chg="mod">
          <ac:chgData name="filip geens" userId="7123bf18c6040445" providerId="LiveId" clId="{9024C1CE-5DDE-493B-A675-FA60383E23E4}" dt="2019-02-05T07:55:07.852" v="10227" actId="790"/>
          <ac:spMkLst>
            <pc:docMk/>
            <pc:sldMk cId="1238891021" sldId="269"/>
            <ac:spMk id="2" creationId="{B2B18CA9-1CC8-44A4-9E98-700ADA685444}"/>
          </ac:spMkLst>
        </pc:spChg>
        <pc:spChg chg="mod">
          <ac:chgData name="filip geens" userId="7123bf18c6040445" providerId="LiveId" clId="{9024C1CE-5DDE-493B-A675-FA60383E23E4}" dt="2019-02-05T12:54:57.632" v="16306" actId="20577"/>
          <ac:spMkLst>
            <pc:docMk/>
            <pc:sldMk cId="1238891021" sldId="269"/>
            <ac:spMk id="3" creationId="{DCEB000F-100F-4DE6-AD69-021C658C31E8}"/>
          </ac:spMkLst>
        </pc:spChg>
        <pc:picChg chg="add mod">
          <ac:chgData name="filip geens" userId="7123bf18c6040445" providerId="LiveId" clId="{9024C1CE-5DDE-493B-A675-FA60383E23E4}" dt="2019-02-04T14:31:44.450" v="5874" actId="1076"/>
          <ac:picMkLst>
            <pc:docMk/>
            <pc:sldMk cId="1238891021" sldId="269"/>
            <ac:picMk id="4" creationId="{3CE212A3-62FA-491F-A5A8-1EEDF7F4CAE1}"/>
          </ac:picMkLst>
        </pc:picChg>
      </pc:sldChg>
      <pc:sldChg chg="addSp delSp modSp add modAnim">
        <pc:chgData name="filip geens" userId="7123bf18c6040445" providerId="LiveId" clId="{9024C1CE-5DDE-493B-A675-FA60383E23E4}" dt="2019-02-05T17:04:53.902" v="17097" actId="20577"/>
        <pc:sldMkLst>
          <pc:docMk/>
          <pc:sldMk cId="2289536968" sldId="270"/>
        </pc:sldMkLst>
        <pc:spChg chg="mod">
          <ac:chgData name="filip geens" userId="7123bf18c6040445" providerId="LiveId" clId="{9024C1CE-5DDE-493B-A675-FA60383E23E4}" dt="2019-02-05T07:55:18.602" v="10228" actId="790"/>
          <ac:spMkLst>
            <pc:docMk/>
            <pc:sldMk cId="2289536968" sldId="270"/>
            <ac:spMk id="2" creationId="{5FFEC218-9AFA-4EE9-99D4-EDD7821A1484}"/>
          </ac:spMkLst>
        </pc:spChg>
        <pc:spChg chg="mod">
          <ac:chgData name="filip geens" userId="7123bf18c6040445" providerId="LiveId" clId="{9024C1CE-5DDE-493B-A675-FA60383E23E4}" dt="2019-02-05T17:04:53.902" v="17097" actId="20577"/>
          <ac:spMkLst>
            <pc:docMk/>
            <pc:sldMk cId="2289536968" sldId="270"/>
            <ac:spMk id="3" creationId="{7250AD04-0239-46B2-B318-FAC840678C11}"/>
          </ac:spMkLst>
        </pc:spChg>
        <pc:spChg chg="add mod">
          <ac:chgData name="filip geens" userId="7123bf18c6040445" providerId="LiveId" clId="{9024C1CE-5DDE-493B-A675-FA60383E23E4}" dt="2019-02-04T14:45:24.089" v="6504" actId="164"/>
          <ac:spMkLst>
            <pc:docMk/>
            <pc:sldMk cId="2289536968" sldId="270"/>
            <ac:spMk id="4" creationId="{AB1CE66E-BF72-430A-8C67-7F52E7D3AF68}"/>
          </ac:spMkLst>
        </pc:spChg>
        <pc:spChg chg="add del mod">
          <ac:chgData name="filip geens" userId="7123bf18c6040445" providerId="LiveId" clId="{9024C1CE-5DDE-493B-A675-FA60383E23E4}" dt="2019-02-04T14:38:42.592" v="6188" actId="767"/>
          <ac:spMkLst>
            <pc:docMk/>
            <pc:sldMk cId="2289536968" sldId="270"/>
            <ac:spMk id="5" creationId="{51E2EE13-6BFD-479E-84F4-F46D28BDAF3E}"/>
          </ac:spMkLst>
        </pc:spChg>
        <pc:spChg chg="add mod">
          <ac:chgData name="filip geens" userId="7123bf18c6040445" providerId="LiveId" clId="{9024C1CE-5DDE-493B-A675-FA60383E23E4}" dt="2019-02-04T14:45:24.089" v="6504" actId="164"/>
          <ac:spMkLst>
            <pc:docMk/>
            <pc:sldMk cId="2289536968" sldId="270"/>
            <ac:spMk id="6" creationId="{23384C0D-C716-4281-95B3-41A036C02222}"/>
          </ac:spMkLst>
        </pc:spChg>
        <pc:spChg chg="add mod">
          <ac:chgData name="filip geens" userId="7123bf18c6040445" providerId="LiveId" clId="{9024C1CE-5DDE-493B-A675-FA60383E23E4}" dt="2019-02-04T14:45:24.089" v="6504" actId="164"/>
          <ac:spMkLst>
            <pc:docMk/>
            <pc:sldMk cId="2289536968" sldId="270"/>
            <ac:spMk id="7" creationId="{68F36EA3-EA37-4C96-9288-3DFE508AD58C}"/>
          </ac:spMkLst>
        </pc:spChg>
        <pc:spChg chg="add mod">
          <ac:chgData name="filip geens" userId="7123bf18c6040445" providerId="LiveId" clId="{9024C1CE-5DDE-493B-A675-FA60383E23E4}" dt="2019-02-04T14:45:24.089" v="6504" actId="164"/>
          <ac:spMkLst>
            <pc:docMk/>
            <pc:sldMk cId="2289536968" sldId="270"/>
            <ac:spMk id="8" creationId="{8C6C68F9-8EE9-4844-84DD-8148247813CF}"/>
          </ac:spMkLst>
        </pc:spChg>
        <pc:spChg chg="add mod">
          <ac:chgData name="filip geens" userId="7123bf18c6040445" providerId="LiveId" clId="{9024C1CE-5DDE-493B-A675-FA60383E23E4}" dt="2019-02-04T14:45:24.089" v="6504" actId="164"/>
          <ac:spMkLst>
            <pc:docMk/>
            <pc:sldMk cId="2289536968" sldId="270"/>
            <ac:spMk id="9" creationId="{B60DA9CC-FCFE-43A3-8DF5-A8CE43288644}"/>
          </ac:spMkLst>
        </pc:spChg>
        <pc:spChg chg="add mod">
          <ac:chgData name="filip geens" userId="7123bf18c6040445" providerId="LiveId" clId="{9024C1CE-5DDE-493B-A675-FA60383E23E4}" dt="2019-02-04T14:49:41.396" v="6545" actId="20577"/>
          <ac:spMkLst>
            <pc:docMk/>
            <pc:sldMk cId="2289536968" sldId="270"/>
            <ac:spMk id="11" creationId="{12CC4A70-6A0C-461E-8225-6B9C8FD1058B}"/>
          </ac:spMkLst>
        </pc:spChg>
        <pc:spChg chg="add mod">
          <ac:chgData name="filip geens" userId="7123bf18c6040445" providerId="LiveId" clId="{9024C1CE-5DDE-493B-A675-FA60383E23E4}" dt="2019-02-04T14:49:37.613" v="6541" actId="242"/>
          <ac:spMkLst>
            <pc:docMk/>
            <pc:sldMk cId="2289536968" sldId="270"/>
            <ac:spMk id="12" creationId="{FDDD4632-5D81-4B2A-84A1-1D4A398AA55C}"/>
          </ac:spMkLst>
        </pc:spChg>
        <pc:spChg chg="add mod">
          <ac:chgData name="filip geens" userId="7123bf18c6040445" providerId="LiveId" clId="{9024C1CE-5DDE-493B-A675-FA60383E23E4}" dt="2019-02-04T14:49:37.613" v="6541" actId="242"/>
          <ac:spMkLst>
            <pc:docMk/>
            <pc:sldMk cId="2289536968" sldId="270"/>
            <ac:spMk id="13" creationId="{09171CD5-8E4F-4B06-8546-8CF6FCA32384}"/>
          </ac:spMkLst>
        </pc:spChg>
        <pc:spChg chg="add mod">
          <ac:chgData name="filip geens" userId="7123bf18c6040445" providerId="LiveId" clId="{9024C1CE-5DDE-493B-A675-FA60383E23E4}" dt="2019-02-04T14:49:37.613" v="6541" actId="242"/>
          <ac:spMkLst>
            <pc:docMk/>
            <pc:sldMk cId="2289536968" sldId="270"/>
            <ac:spMk id="14" creationId="{22D1308C-5D1F-4826-8238-C9C96D2F084A}"/>
          </ac:spMkLst>
        </pc:spChg>
        <pc:spChg chg="add mod">
          <ac:chgData name="filip geens" userId="7123bf18c6040445" providerId="LiveId" clId="{9024C1CE-5DDE-493B-A675-FA60383E23E4}" dt="2019-02-04T14:49:37.613" v="6541" actId="242"/>
          <ac:spMkLst>
            <pc:docMk/>
            <pc:sldMk cId="2289536968" sldId="270"/>
            <ac:spMk id="15" creationId="{29491DF2-5410-457A-9486-93EEAB967747}"/>
          </ac:spMkLst>
        </pc:spChg>
        <pc:spChg chg="add mod">
          <ac:chgData name="filip geens" userId="7123bf18c6040445" providerId="LiveId" clId="{9024C1CE-5DDE-493B-A675-FA60383E23E4}" dt="2019-02-04T14:49:37.613" v="6541" actId="242"/>
          <ac:spMkLst>
            <pc:docMk/>
            <pc:sldMk cId="2289536968" sldId="270"/>
            <ac:spMk id="16" creationId="{D8561AE4-F312-463C-9011-A1870EE135C2}"/>
          </ac:spMkLst>
        </pc:spChg>
        <pc:spChg chg="add mod">
          <ac:chgData name="filip geens" userId="7123bf18c6040445" providerId="LiveId" clId="{9024C1CE-5DDE-493B-A675-FA60383E23E4}" dt="2019-02-04T14:49:37.613" v="6541" actId="242"/>
          <ac:spMkLst>
            <pc:docMk/>
            <pc:sldMk cId="2289536968" sldId="270"/>
            <ac:spMk id="17" creationId="{ADACD9D9-BEC6-482B-9024-92E5A231FDF6}"/>
          </ac:spMkLst>
        </pc:spChg>
        <pc:spChg chg="add mod">
          <ac:chgData name="filip geens" userId="7123bf18c6040445" providerId="LiveId" clId="{9024C1CE-5DDE-493B-A675-FA60383E23E4}" dt="2019-02-04T14:49:37.613" v="6541" actId="242"/>
          <ac:spMkLst>
            <pc:docMk/>
            <pc:sldMk cId="2289536968" sldId="270"/>
            <ac:spMk id="18" creationId="{94218339-FF6B-4F79-A653-0B10FE50FDDF}"/>
          </ac:spMkLst>
        </pc:spChg>
        <pc:grpChg chg="add mod">
          <ac:chgData name="filip geens" userId="7123bf18c6040445" providerId="LiveId" clId="{9024C1CE-5DDE-493B-A675-FA60383E23E4}" dt="2019-02-04T14:45:24.089" v="6504" actId="164"/>
          <ac:grpSpMkLst>
            <pc:docMk/>
            <pc:sldMk cId="2289536968" sldId="270"/>
            <ac:grpSpMk id="10" creationId="{9E827B87-74D7-4ACD-A177-384294D16BAD}"/>
          </ac:grpSpMkLst>
        </pc:grpChg>
        <pc:grpChg chg="add mod">
          <ac:chgData name="filip geens" userId="7123bf18c6040445" providerId="LiveId" clId="{9024C1CE-5DDE-493B-A675-FA60383E23E4}" dt="2019-02-04T14:49:19.007" v="6540" actId="164"/>
          <ac:grpSpMkLst>
            <pc:docMk/>
            <pc:sldMk cId="2289536968" sldId="270"/>
            <ac:grpSpMk id="19" creationId="{41EC7894-8FCD-4A4D-B956-A243F75049EA}"/>
          </ac:grpSpMkLst>
        </pc:grpChg>
      </pc:sldChg>
      <pc:sldChg chg="addSp delSp modSp add modAnim">
        <pc:chgData name="filip geens" userId="7123bf18c6040445" providerId="LiveId" clId="{9024C1CE-5DDE-493B-A675-FA60383E23E4}" dt="2019-02-05T13:03:14.690" v="16514"/>
        <pc:sldMkLst>
          <pc:docMk/>
          <pc:sldMk cId="2997905781" sldId="271"/>
        </pc:sldMkLst>
        <pc:spChg chg="mod">
          <ac:chgData name="filip geens" userId="7123bf18c6040445" providerId="LiveId" clId="{9024C1CE-5DDE-493B-A675-FA60383E23E4}" dt="2019-02-05T07:55:38.570" v="10229" actId="790"/>
          <ac:spMkLst>
            <pc:docMk/>
            <pc:sldMk cId="2997905781" sldId="271"/>
            <ac:spMk id="2" creationId="{51F5B6BC-FDED-43B5-A4ED-EBAE32A6B956}"/>
          </ac:spMkLst>
        </pc:spChg>
        <pc:spChg chg="mod">
          <ac:chgData name="filip geens" userId="7123bf18c6040445" providerId="LiveId" clId="{9024C1CE-5DDE-493B-A675-FA60383E23E4}" dt="2019-02-05T12:59:24.011" v="16477" actId="14100"/>
          <ac:spMkLst>
            <pc:docMk/>
            <pc:sldMk cId="2997905781" sldId="271"/>
            <ac:spMk id="3" creationId="{5EB3A240-AFE6-4DBC-BAC2-A995EF6F70C7}"/>
          </ac:spMkLst>
        </pc:spChg>
        <pc:spChg chg="mod">
          <ac:chgData name="filip geens" userId="7123bf18c6040445" providerId="LiveId" clId="{9024C1CE-5DDE-493B-A675-FA60383E23E4}" dt="2019-02-04T15:05:23.854" v="7034" actId="207"/>
          <ac:spMkLst>
            <pc:docMk/>
            <pc:sldMk cId="2997905781" sldId="271"/>
            <ac:spMk id="6" creationId="{70A8AA76-498D-4C3F-9A0D-38A93C2BACE9}"/>
          </ac:spMkLst>
        </pc:spChg>
        <pc:spChg chg="mod">
          <ac:chgData name="filip geens" userId="7123bf18c6040445" providerId="LiveId" clId="{9024C1CE-5DDE-493B-A675-FA60383E23E4}" dt="2019-02-05T13:01:23.725" v="16496" actId="20577"/>
          <ac:spMkLst>
            <pc:docMk/>
            <pc:sldMk cId="2997905781" sldId="271"/>
            <ac:spMk id="7" creationId="{B06DCFBB-B817-482A-A5A7-89204B46E829}"/>
          </ac:spMkLst>
        </pc:spChg>
        <pc:spChg chg="mod topLvl">
          <ac:chgData name="filip geens" userId="7123bf18c6040445" providerId="LiveId" clId="{9024C1CE-5DDE-493B-A675-FA60383E23E4}" dt="2019-02-05T13:00:40.078" v="16486" actId="164"/>
          <ac:spMkLst>
            <pc:docMk/>
            <pc:sldMk cId="2997905781" sldId="271"/>
            <ac:spMk id="11" creationId="{3B9D76A5-36D2-45EE-B24F-8AE8A2824825}"/>
          </ac:spMkLst>
        </pc:spChg>
        <pc:spChg chg="mod topLvl">
          <ac:chgData name="filip geens" userId="7123bf18c6040445" providerId="LiveId" clId="{9024C1CE-5DDE-493B-A675-FA60383E23E4}" dt="2019-02-05T13:00:40.078" v="16486" actId="164"/>
          <ac:spMkLst>
            <pc:docMk/>
            <pc:sldMk cId="2997905781" sldId="271"/>
            <ac:spMk id="12" creationId="{3AEEE4C2-EF74-410D-AD2B-A285A65D25B2}"/>
          </ac:spMkLst>
        </pc:spChg>
        <pc:spChg chg="mod topLvl">
          <ac:chgData name="filip geens" userId="7123bf18c6040445" providerId="LiveId" clId="{9024C1CE-5DDE-493B-A675-FA60383E23E4}" dt="2019-02-05T13:00:40.078" v="16486" actId="164"/>
          <ac:spMkLst>
            <pc:docMk/>
            <pc:sldMk cId="2997905781" sldId="271"/>
            <ac:spMk id="13" creationId="{81CC5F19-8C8C-47A3-98F6-4F3D7B304A76}"/>
          </ac:spMkLst>
        </pc:spChg>
        <pc:spChg chg="mod topLvl">
          <ac:chgData name="filip geens" userId="7123bf18c6040445" providerId="LiveId" clId="{9024C1CE-5DDE-493B-A675-FA60383E23E4}" dt="2019-02-05T13:00:40.078" v="16486" actId="164"/>
          <ac:spMkLst>
            <pc:docMk/>
            <pc:sldMk cId="2997905781" sldId="271"/>
            <ac:spMk id="14" creationId="{150E8BD6-071A-4421-A9E0-0CEBFA7A78A6}"/>
          </ac:spMkLst>
        </pc:spChg>
        <pc:spChg chg="mod topLvl">
          <ac:chgData name="filip geens" userId="7123bf18c6040445" providerId="LiveId" clId="{9024C1CE-5DDE-493B-A675-FA60383E23E4}" dt="2019-02-04T15:07:00.274" v="7037" actId="20577"/>
          <ac:spMkLst>
            <pc:docMk/>
            <pc:sldMk cId="2997905781" sldId="271"/>
            <ac:spMk id="15" creationId="{1E053D94-0E7E-40C2-9D3D-B08AFD1CAC98}"/>
          </ac:spMkLst>
        </pc:spChg>
        <pc:spChg chg="mod topLvl">
          <ac:chgData name="filip geens" userId="7123bf18c6040445" providerId="LiveId" clId="{9024C1CE-5DDE-493B-A675-FA60383E23E4}" dt="2019-02-05T13:00:40.078" v="16486" actId="164"/>
          <ac:spMkLst>
            <pc:docMk/>
            <pc:sldMk cId="2997905781" sldId="271"/>
            <ac:spMk id="16" creationId="{CEFA638A-8AFF-4A94-A2C9-6316A75F66DC}"/>
          </ac:spMkLst>
        </pc:spChg>
        <pc:spChg chg="mod topLvl">
          <ac:chgData name="filip geens" userId="7123bf18c6040445" providerId="LiveId" clId="{9024C1CE-5DDE-493B-A675-FA60383E23E4}" dt="2019-02-05T13:00:40.078" v="16486" actId="164"/>
          <ac:spMkLst>
            <pc:docMk/>
            <pc:sldMk cId="2997905781" sldId="271"/>
            <ac:spMk id="17" creationId="{AAA55500-BB38-4B3C-A8C4-ECE848C19B44}"/>
          </ac:spMkLst>
        </pc:spChg>
        <pc:spChg chg="mod topLvl">
          <ac:chgData name="filip geens" userId="7123bf18c6040445" providerId="LiveId" clId="{9024C1CE-5DDE-493B-A675-FA60383E23E4}" dt="2019-02-05T13:00:40.078" v="16486" actId="164"/>
          <ac:spMkLst>
            <pc:docMk/>
            <pc:sldMk cId="2997905781" sldId="271"/>
            <ac:spMk id="18" creationId="{41CB26A6-9130-4116-8A0B-50B19249C779}"/>
          </ac:spMkLst>
        </pc:spChg>
        <pc:grpChg chg="add mod">
          <ac:chgData name="filip geens" userId="7123bf18c6040445" providerId="LiveId" clId="{9024C1CE-5DDE-493B-A675-FA60383E23E4}" dt="2019-02-04T15:00:57.188" v="6980" actId="1076"/>
          <ac:grpSpMkLst>
            <pc:docMk/>
            <pc:sldMk cId="2997905781" sldId="271"/>
            <ac:grpSpMk id="4" creationId="{ABD1BD48-A122-4AF0-B29B-CAF44EA6C583}"/>
          </ac:grpSpMkLst>
        </pc:grpChg>
        <pc:grpChg chg="add del mod">
          <ac:chgData name="filip geens" userId="7123bf18c6040445" providerId="LiveId" clId="{9024C1CE-5DDE-493B-A675-FA60383E23E4}" dt="2019-02-04T15:04:21.679" v="7029" actId="165"/>
          <ac:grpSpMkLst>
            <pc:docMk/>
            <pc:sldMk cId="2997905781" sldId="271"/>
            <ac:grpSpMk id="10" creationId="{3FF104CE-F96A-4C83-B490-9D81A3FBB8D3}"/>
          </ac:grpSpMkLst>
        </pc:grpChg>
        <pc:grpChg chg="add mod">
          <ac:chgData name="filip geens" userId="7123bf18c6040445" providerId="LiveId" clId="{9024C1CE-5DDE-493B-A675-FA60383E23E4}" dt="2019-02-05T13:00:40.078" v="16486" actId="164"/>
          <ac:grpSpMkLst>
            <pc:docMk/>
            <pc:sldMk cId="2997905781" sldId="271"/>
            <ac:grpSpMk id="10" creationId="{8B785E2F-0BA6-47F6-A6B3-D4E5EBF504D0}"/>
          </ac:grpSpMkLst>
        </pc:grpChg>
        <pc:grpChg chg="add mod">
          <ac:chgData name="filip geens" userId="7123bf18c6040445" providerId="LiveId" clId="{9024C1CE-5DDE-493B-A675-FA60383E23E4}" dt="2019-02-05T13:00:40.078" v="16486" actId="164"/>
          <ac:grpSpMkLst>
            <pc:docMk/>
            <pc:sldMk cId="2997905781" sldId="271"/>
            <ac:grpSpMk id="23" creationId="{480D9A0D-B5BA-4EA9-AB92-6122FB4F1C35}"/>
          </ac:grpSpMkLst>
        </pc:grpChg>
        <pc:cxnChg chg="add mod ord">
          <ac:chgData name="filip geens" userId="7123bf18c6040445" providerId="LiveId" clId="{9024C1CE-5DDE-493B-A675-FA60383E23E4}" dt="2019-02-05T13:00:46.425" v="16487" actId="166"/>
          <ac:cxnSpMkLst>
            <pc:docMk/>
            <pc:sldMk cId="2997905781" sldId="271"/>
            <ac:cxnSpMk id="20" creationId="{72D83C84-8F00-4806-AAD6-3DC98D49B241}"/>
          </ac:cxnSpMkLst>
        </pc:cxnChg>
        <pc:cxnChg chg="add mod">
          <ac:chgData name="filip geens" userId="7123bf18c6040445" providerId="LiveId" clId="{9024C1CE-5DDE-493B-A675-FA60383E23E4}" dt="2019-02-04T15:05:00.710" v="7033" actId="1582"/>
          <ac:cxnSpMkLst>
            <pc:docMk/>
            <pc:sldMk cId="2997905781" sldId="271"/>
            <ac:cxnSpMk id="22" creationId="{0D656F05-9093-4F00-8DA6-74E45FA99AE6}"/>
          </ac:cxnSpMkLst>
        </pc:cxnChg>
      </pc:sldChg>
      <pc:sldChg chg="addSp delSp modSp add modAnim">
        <pc:chgData name="filip geens" userId="7123bf18c6040445" providerId="LiveId" clId="{9024C1CE-5DDE-493B-A675-FA60383E23E4}" dt="2019-02-05T07:56:10.305" v="10230" actId="790"/>
        <pc:sldMkLst>
          <pc:docMk/>
          <pc:sldMk cId="2047807732" sldId="272"/>
        </pc:sldMkLst>
        <pc:spChg chg="mod">
          <ac:chgData name="filip geens" userId="7123bf18c6040445" providerId="LiveId" clId="{9024C1CE-5DDE-493B-A675-FA60383E23E4}" dt="2019-02-05T07:56:10.305" v="10230" actId="790"/>
          <ac:spMkLst>
            <pc:docMk/>
            <pc:sldMk cId="2047807732" sldId="272"/>
            <ac:spMk id="2" creationId="{CB361DBF-D7DA-4F2D-8D88-63D019611468}"/>
          </ac:spMkLst>
        </pc:spChg>
        <pc:spChg chg="mod">
          <ac:chgData name="filip geens" userId="7123bf18c6040445" providerId="LiveId" clId="{9024C1CE-5DDE-493B-A675-FA60383E23E4}" dt="2019-02-04T15:29:15.037" v="7467" actId="20577"/>
          <ac:spMkLst>
            <pc:docMk/>
            <pc:sldMk cId="2047807732" sldId="272"/>
            <ac:spMk id="3" creationId="{92160117-B924-47BE-8BD5-AE061F2FB91B}"/>
          </ac:spMkLst>
        </pc:spChg>
        <pc:spChg chg="mod">
          <ac:chgData name="filip geens" userId="7123bf18c6040445" providerId="LiveId" clId="{9024C1CE-5DDE-493B-A675-FA60383E23E4}" dt="2019-02-04T15:16:29.155" v="7130" actId="20577"/>
          <ac:spMkLst>
            <pc:docMk/>
            <pc:sldMk cId="2047807732" sldId="272"/>
            <ac:spMk id="19" creationId="{38A50339-8705-4529-BDC4-D6488F24655E}"/>
          </ac:spMkLst>
        </pc:spChg>
        <pc:spChg chg="mod">
          <ac:chgData name="filip geens" userId="7123bf18c6040445" providerId="LiveId" clId="{9024C1CE-5DDE-493B-A675-FA60383E23E4}" dt="2019-02-04T15:16:25.210" v="7128" actId="20577"/>
          <ac:spMkLst>
            <pc:docMk/>
            <pc:sldMk cId="2047807732" sldId="272"/>
            <ac:spMk id="20" creationId="{FA46B581-4B6E-42B8-BC6E-58605200C3A5}"/>
          </ac:spMkLst>
        </pc:spChg>
        <pc:spChg chg="mod">
          <ac:chgData name="filip geens" userId="7123bf18c6040445" providerId="LiveId" clId="{9024C1CE-5DDE-493B-A675-FA60383E23E4}" dt="2019-02-04T15:26:48.335" v="7211" actId="5793"/>
          <ac:spMkLst>
            <pc:docMk/>
            <pc:sldMk cId="2047807732" sldId="272"/>
            <ac:spMk id="21" creationId="{EFAF829E-40CE-4D81-A9AD-B25D18B185FA}"/>
          </ac:spMkLst>
        </pc:spChg>
        <pc:spChg chg="add del">
          <ac:chgData name="filip geens" userId="7123bf18c6040445" providerId="LiveId" clId="{9024C1CE-5DDE-493B-A675-FA60383E23E4}" dt="2019-02-04T15:15:58.049" v="7123"/>
          <ac:spMkLst>
            <pc:docMk/>
            <pc:sldMk cId="2047807732" sldId="272"/>
            <ac:spMk id="22" creationId="{1C2A919E-ED21-46C5-B3E0-CF81F03AF249}"/>
          </ac:spMkLst>
        </pc:spChg>
        <pc:spChg chg="add mod ord">
          <ac:chgData name="filip geens" userId="7123bf18c6040445" providerId="LiveId" clId="{9024C1CE-5DDE-493B-A675-FA60383E23E4}" dt="2019-02-04T16:53:54.374" v="7597" actId="170"/>
          <ac:spMkLst>
            <pc:docMk/>
            <pc:sldMk cId="2047807732" sldId="272"/>
            <ac:spMk id="23" creationId="{591AA206-A092-4A88-B0D9-30DE6E50259B}"/>
          </ac:spMkLst>
        </pc:spChg>
        <pc:spChg chg="mod">
          <ac:chgData name="filip geens" userId="7123bf18c6040445" providerId="LiveId" clId="{9024C1CE-5DDE-493B-A675-FA60383E23E4}" dt="2019-02-04T15:18:40.940" v="7156" actId="20577"/>
          <ac:spMkLst>
            <pc:docMk/>
            <pc:sldMk cId="2047807732" sldId="272"/>
            <ac:spMk id="26" creationId="{50D2ABAE-7205-4B99-85A8-4C9BF1F40830}"/>
          </ac:spMkLst>
        </pc:spChg>
        <pc:spChg chg="mod">
          <ac:chgData name="filip geens" userId="7123bf18c6040445" providerId="LiveId" clId="{9024C1CE-5DDE-493B-A675-FA60383E23E4}" dt="2019-02-04T15:26:43.158" v="7207" actId="5793"/>
          <ac:spMkLst>
            <pc:docMk/>
            <pc:sldMk cId="2047807732" sldId="272"/>
            <ac:spMk id="29" creationId="{F769404F-5FF3-433B-ADA4-4365BD54B827}"/>
          </ac:spMkLst>
        </pc:spChg>
        <pc:spChg chg="add mod">
          <ac:chgData name="filip geens" userId="7123bf18c6040445" providerId="LiveId" clId="{9024C1CE-5DDE-493B-A675-FA60383E23E4}" dt="2019-02-04T16:53:00.003" v="7595" actId="1076"/>
          <ac:spMkLst>
            <pc:docMk/>
            <pc:sldMk cId="2047807732" sldId="272"/>
            <ac:spMk id="42" creationId="{86EE2435-E5F3-45A7-B674-A97FF95DEF82}"/>
          </ac:spMkLst>
        </pc:spChg>
        <pc:spChg chg="add mod">
          <ac:chgData name="filip geens" userId="7123bf18c6040445" providerId="LiveId" clId="{9024C1CE-5DDE-493B-A675-FA60383E23E4}" dt="2019-02-04T15:31:10.910" v="7474" actId="164"/>
          <ac:spMkLst>
            <pc:docMk/>
            <pc:sldMk cId="2047807732" sldId="272"/>
            <ac:spMk id="43" creationId="{36CAE4FB-C8A4-43E4-91D6-45082A12712B}"/>
          </ac:spMkLst>
        </pc:spChg>
        <pc:spChg chg="add mod">
          <ac:chgData name="filip geens" userId="7123bf18c6040445" providerId="LiveId" clId="{9024C1CE-5DDE-493B-A675-FA60383E23E4}" dt="2019-02-04T15:31:10.910" v="7474" actId="164"/>
          <ac:spMkLst>
            <pc:docMk/>
            <pc:sldMk cId="2047807732" sldId="272"/>
            <ac:spMk id="44" creationId="{F17895AD-C8F2-4455-898D-027EFD70A5C5}"/>
          </ac:spMkLst>
        </pc:spChg>
        <pc:spChg chg="mod">
          <ac:chgData name="filip geens" userId="7123bf18c6040445" providerId="LiveId" clId="{9024C1CE-5DDE-493B-A675-FA60383E23E4}" dt="2019-02-04T16:47:41.242" v="7573" actId="1076"/>
          <ac:spMkLst>
            <pc:docMk/>
            <pc:sldMk cId="2047807732" sldId="272"/>
            <ac:spMk id="47" creationId="{AFE50292-C129-467B-9452-B4521AD5F64B}"/>
          </ac:spMkLst>
        </pc:spChg>
        <pc:grpChg chg="add mod">
          <ac:chgData name="filip geens" userId="7123bf18c6040445" providerId="LiveId" clId="{9024C1CE-5DDE-493B-A675-FA60383E23E4}" dt="2019-02-04T15:14:40.761" v="7091" actId="1076"/>
          <ac:grpSpMkLst>
            <pc:docMk/>
            <pc:sldMk cId="2047807732" sldId="272"/>
            <ac:grpSpMk id="4" creationId="{727C8A39-B706-4C4C-86C2-5EB40A5A7D43}"/>
          </ac:grpSpMkLst>
        </pc:grpChg>
        <pc:grpChg chg="add del">
          <ac:chgData name="filip geens" userId="7123bf18c6040445" providerId="LiveId" clId="{9024C1CE-5DDE-493B-A675-FA60383E23E4}" dt="2019-02-04T15:14:49.388" v="7093"/>
          <ac:grpSpMkLst>
            <pc:docMk/>
            <pc:sldMk cId="2047807732" sldId="272"/>
            <ac:grpSpMk id="10" creationId="{2E58BEBF-C204-4363-A258-A485AF0B3CB6}"/>
          </ac:grpSpMkLst>
        </pc:grpChg>
        <pc:grpChg chg="add mod">
          <ac:chgData name="filip geens" userId="7123bf18c6040445" providerId="LiveId" clId="{9024C1CE-5DDE-493B-A675-FA60383E23E4}" dt="2019-02-04T16:53:00.003" v="7595" actId="1076"/>
          <ac:grpSpMkLst>
            <pc:docMk/>
            <pc:sldMk cId="2047807732" sldId="272"/>
            <ac:grpSpMk id="16" creationId="{6684F26C-5E3A-4BE5-AF0A-EB124C5AB50B}"/>
          </ac:grpSpMkLst>
        </pc:grpChg>
        <pc:grpChg chg="add mod">
          <ac:chgData name="filip geens" userId="7123bf18c6040445" providerId="LiveId" clId="{9024C1CE-5DDE-493B-A675-FA60383E23E4}" dt="2019-02-04T16:53:00.003" v="7595" actId="1076"/>
          <ac:grpSpMkLst>
            <pc:docMk/>
            <pc:sldMk cId="2047807732" sldId="272"/>
            <ac:grpSpMk id="24" creationId="{D7D28306-7313-4F97-9FE2-CF3CB499BDE7}"/>
          </ac:grpSpMkLst>
        </pc:grpChg>
        <pc:grpChg chg="add del mod">
          <ac:chgData name="filip geens" userId="7123bf18c6040445" providerId="LiveId" clId="{9024C1CE-5DDE-493B-A675-FA60383E23E4}" dt="2019-02-04T15:20:21.290" v="7168" actId="478"/>
          <ac:grpSpMkLst>
            <pc:docMk/>
            <pc:sldMk cId="2047807732" sldId="272"/>
            <ac:grpSpMk id="30" creationId="{7E957583-0E4C-4DCB-BF95-824C3E9FE96F}"/>
          </ac:grpSpMkLst>
        </pc:grpChg>
        <pc:grpChg chg="add del mod">
          <ac:chgData name="filip geens" userId="7123bf18c6040445" providerId="LiveId" clId="{9024C1CE-5DDE-493B-A675-FA60383E23E4}" dt="2019-02-04T15:19:13.837" v="7161"/>
          <ac:grpSpMkLst>
            <pc:docMk/>
            <pc:sldMk cId="2047807732" sldId="272"/>
            <ac:grpSpMk id="36" creationId="{CB5FDE85-EDB6-4ADE-958B-BDAAF684153D}"/>
          </ac:grpSpMkLst>
        </pc:grpChg>
        <pc:grpChg chg="add mod">
          <ac:chgData name="filip geens" userId="7123bf18c6040445" providerId="LiveId" clId="{9024C1CE-5DDE-493B-A675-FA60383E23E4}" dt="2019-02-04T16:53:00.003" v="7595" actId="1076"/>
          <ac:grpSpMkLst>
            <pc:docMk/>
            <pc:sldMk cId="2047807732" sldId="272"/>
            <ac:grpSpMk id="45" creationId="{B311528F-CFAE-4F62-A5C2-1D030FCE4350}"/>
          </ac:grpSpMkLst>
        </pc:grpChg>
        <pc:grpChg chg="add del mod">
          <ac:chgData name="filip geens" userId="7123bf18c6040445" providerId="LiveId" clId="{9024C1CE-5DDE-493B-A675-FA60383E23E4}" dt="2019-02-04T16:47:41.899" v="7574"/>
          <ac:grpSpMkLst>
            <pc:docMk/>
            <pc:sldMk cId="2047807732" sldId="272"/>
            <ac:grpSpMk id="46" creationId="{8F5A2CD7-DB41-4C36-BFDC-1B2FA1010E30}"/>
          </ac:grpSpMkLst>
        </pc:grpChg>
        <pc:grpChg chg="add mod">
          <ac:chgData name="filip geens" userId="7123bf18c6040445" providerId="LiveId" clId="{9024C1CE-5DDE-493B-A675-FA60383E23E4}" dt="2019-02-04T16:57:54.470" v="7609" actId="1076"/>
          <ac:grpSpMkLst>
            <pc:docMk/>
            <pc:sldMk cId="2047807732" sldId="272"/>
            <ac:grpSpMk id="52" creationId="{26E1B7B3-55D3-4DFD-922B-6DD5A51359D0}"/>
          </ac:grpSpMkLst>
        </pc:grpChg>
      </pc:sldChg>
      <pc:sldChg chg="modSp add">
        <pc:chgData name="filip geens" userId="7123bf18c6040445" providerId="LiveId" clId="{9024C1CE-5DDE-493B-A675-FA60383E23E4}" dt="2019-02-04T18:27:22.238" v="8455" actId="790"/>
        <pc:sldMkLst>
          <pc:docMk/>
          <pc:sldMk cId="2839318641" sldId="273"/>
        </pc:sldMkLst>
        <pc:spChg chg="mod">
          <ac:chgData name="filip geens" userId="7123bf18c6040445" providerId="LiveId" clId="{9024C1CE-5DDE-493B-A675-FA60383E23E4}" dt="2019-02-04T18:19:55.472" v="8249" actId="20577"/>
          <ac:spMkLst>
            <pc:docMk/>
            <pc:sldMk cId="2839318641" sldId="273"/>
            <ac:spMk id="2" creationId="{2819EAF5-B0C4-45C8-9778-003AF825FA7F}"/>
          </ac:spMkLst>
        </pc:spChg>
        <pc:spChg chg="mod">
          <ac:chgData name="filip geens" userId="7123bf18c6040445" providerId="LiveId" clId="{9024C1CE-5DDE-493B-A675-FA60383E23E4}" dt="2019-02-04T18:27:22.238" v="8455" actId="790"/>
          <ac:spMkLst>
            <pc:docMk/>
            <pc:sldMk cId="2839318641" sldId="273"/>
            <ac:spMk id="3" creationId="{7F0005B5-21CC-46FD-BAC2-6D95C59B17B1}"/>
          </ac:spMkLst>
        </pc:spChg>
      </pc:sldChg>
      <pc:sldChg chg="addSp delSp modSp add modAnim">
        <pc:chgData name="filip geens" userId="7123bf18c6040445" providerId="LiveId" clId="{9024C1CE-5DDE-493B-A675-FA60383E23E4}" dt="2019-02-05T07:56:41.149" v="10234" actId="313"/>
        <pc:sldMkLst>
          <pc:docMk/>
          <pc:sldMk cId="2257458926" sldId="274"/>
        </pc:sldMkLst>
        <pc:spChg chg="mod">
          <ac:chgData name="filip geens" userId="7123bf18c6040445" providerId="LiveId" clId="{9024C1CE-5DDE-493B-A675-FA60383E23E4}" dt="2019-02-05T07:56:26.117" v="10231" actId="790"/>
          <ac:spMkLst>
            <pc:docMk/>
            <pc:sldMk cId="2257458926" sldId="274"/>
            <ac:spMk id="2" creationId="{CB361DBF-D7DA-4F2D-8D88-63D019611468}"/>
          </ac:spMkLst>
        </pc:spChg>
        <pc:spChg chg="mod">
          <ac:chgData name="filip geens" userId="7123bf18c6040445" providerId="LiveId" clId="{9024C1CE-5DDE-493B-A675-FA60383E23E4}" dt="2019-02-05T07:56:41.149" v="10234" actId="313"/>
          <ac:spMkLst>
            <pc:docMk/>
            <pc:sldMk cId="2257458926" sldId="274"/>
            <ac:spMk id="3" creationId="{92160117-B924-47BE-8BD5-AE061F2FB91B}"/>
          </ac:spMkLst>
        </pc:spChg>
        <pc:spChg chg="mod">
          <ac:chgData name="filip geens" userId="7123bf18c6040445" providerId="LiveId" clId="{9024C1CE-5DDE-493B-A675-FA60383E23E4}" dt="2019-02-04T17:18:20.645" v="7806" actId="1076"/>
          <ac:spMkLst>
            <pc:docMk/>
            <pc:sldMk cId="2257458926" sldId="274"/>
            <ac:spMk id="23" creationId="{591AA206-A092-4A88-B0D9-30DE6E50259B}"/>
          </ac:spMkLst>
        </pc:spChg>
        <pc:spChg chg="mod">
          <ac:chgData name="filip geens" userId="7123bf18c6040445" providerId="LiveId" clId="{9024C1CE-5DDE-493B-A675-FA60383E23E4}" dt="2019-02-04T17:07:37.993" v="7695" actId="20577"/>
          <ac:spMkLst>
            <pc:docMk/>
            <pc:sldMk cId="2257458926" sldId="274"/>
            <ac:spMk id="26" creationId="{50D2ABAE-7205-4B99-85A8-4C9BF1F40830}"/>
          </ac:spMkLst>
        </pc:spChg>
        <pc:spChg chg="mod topLvl">
          <ac:chgData name="filip geens" userId="7123bf18c6040445" providerId="LiveId" clId="{9024C1CE-5DDE-493B-A675-FA60383E23E4}" dt="2019-02-04T18:03:47.179" v="8092" actId="14100"/>
          <ac:spMkLst>
            <pc:docMk/>
            <pc:sldMk cId="2257458926" sldId="274"/>
            <ac:spMk id="34" creationId="{2E91FD49-FFC2-40A8-BF84-4D82A47AEB17}"/>
          </ac:spMkLst>
        </pc:spChg>
        <pc:spChg chg="del">
          <ac:chgData name="filip geens" userId="7123bf18c6040445" providerId="LiveId" clId="{9024C1CE-5DDE-493B-A675-FA60383E23E4}" dt="2019-02-04T17:13:02.769" v="7746" actId="478"/>
          <ac:spMkLst>
            <pc:docMk/>
            <pc:sldMk cId="2257458926" sldId="274"/>
            <ac:spMk id="35" creationId="{C2B72BB8-0846-45B9-AC07-A6824D962594}"/>
          </ac:spMkLst>
        </pc:spChg>
        <pc:spChg chg="mod topLvl">
          <ac:chgData name="filip geens" userId="7123bf18c6040445" providerId="LiveId" clId="{9024C1CE-5DDE-493B-A675-FA60383E23E4}" dt="2019-02-04T18:07:54.206" v="8103" actId="1076"/>
          <ac:spMkLst>
            <pc:docMk/>
            <pc:sldMk cId="2257458926" sldId="274"/>
            <ac:spMk id="36" creationId="{DAD5177E-27B8-4F2E-842E-CF61EBDA4F02}"/>
          </ac:spMkLst>
        </pc:spChg>
        <pc:spChg chg="del">
          <ac:chgData name="filip geens" userId="7123bf18c6040445" providerId="LiveId" clId="{9024C1CE-5DDE-493B-A675-FA60383E23E4}" dt="2019-02-04T17:13:12.697" v="7750" actId="478"/>
          <ac:spMkLst>
            <pc:docMk/>
            <pc:sldMk cId="2257458926" sldId="274"/>
            <ac:spMk id="37" creationId="{50F9E6D8-BF61-43E8-B577-12204F3B0FC6}"/>
          </ac:spMkLst>
        </pc:spChg>
        <pc:spChg chg="mod topLvl">
          <ac:chgData name="filip geens" userId="7123bf18c6040445" providerId="LiveId" clId="{9024C1CE-5DDE-493B-A675-FA60383E23E4}" dt="2019-02-04T18:07:50.362" v="8101" actId="14100"/>
          <ac:spMkLst>
            <pc:docMk/>
            <pc:sldMk cId="2257458926" sldId="274"/>
            <ac:spMk id="38" creationId="{FBC7825C-CBF9-48E0-B46E-B082DE1D60C1}"/>
          </ac:spMkLst>
        </pc:spChg>
        <pc:spChg chg="mod topLvl">
          <ac:chgData name="filip geens" userId="7123bf18c6040445" providerId="LiveId" clId="{9024C1CE-5DDE-493B-A675-FA60383E23E4}" dt="2019-02-04T18:03:47.179" v="8092" actId="14100"/>
          <ac:spMkLst>
            <pc:docMk/>
            <pc:sldMk cId="2257458926" sldId="274"/>
            <ac:spMk id="39" creationId="{C747F162-04AA-488E-A121-EFAD89033C77}"/>
          </ac:spMkLst>
        </pc:spChg>
        <pc:spChg chg="del">
          <ac:chgData name="filip geens" userId="7123bf18c6040445" providerId="LiveId" clId="{9024C1CE-5DDE-493B-A675-FA60383E23E4}" dt="2019-02-04T17:13:08.971" v="7749" actId="478"/>
          <ac:spMkLst>
            <pc:docMk/>
            <pc:sldMk cId="2257458926" sldId="274"/>
            <ac:spMk id="40" creationId="{C601CAE9-284B-4BD3-B562-6B4CC1670A97}"/>
          </ac:spMkLst>
        </pc:spChg>
        <pc:spChg chg="mod topLvl">
          <ac:chgData name="filip geens" userId="7123bf18c6040445" providerId="LiveId" clId="{9024C1CE-5DDE-493B-A675-FA60383E23E4}" dt="2019-02-04T18:07:56.253" v="8104" actId="1076"/>
          <ac:spMkLst>
            <pc:docMk/>
            <pc:sldMk cId="2257458926" sldId="274"/>
            <ac:spMk id="41" creationId="{0E7A3BE0-C665-4932-858D-20E520AC406F}"/>
          </ac:spMkLst>
        </pc:spChg>
        <pc:spChg chg="mod ord">
          <ac:chgData name="filip geens" userId="7123bf18c6040445" providerId="LiveId" clId="{9024C1CE-5DDE-493B-A675-FA60383E23E4}" dt="2019-02-04T18:03:59.478" v="8094" actId="166"/>
          <ac:spMkLst>
            <pc:docMk/>
            <pc:sldMk cId="2257458926" sldId="274"/>
            <ac:spMk id="42" creationId="{86EE2435-E5F3-45A7-B674-A97FF95DEF82}"/>
          </ac:spMkLst>
        </pc:spChg>
        <pc:grpChg chg="mod">
          <ac:chgData name="filip geens" userId="7123bf18c6040445" providerId="LiveId" clId="{9024C1CE-5DDE-493B-A675-FA60383E23E4}" dt="2019-02-04T17:18:20.645" v="7806" actId="1076"/>
          <ac:grpSpMkLst>
            <pc:docMk/>
            <pc:sldMk cId="2257458926" sldId="274"/>
            <ac:grpSpMk id="4" creationId="{727C8A39-B706-4C4C-86C2-5EB40A5A7D43}"/>
          </ac:grpSpMkLst>
        </pc:grpChg>
        <pc:grpChg chg="mod">
          <ac:chgData name="filip geens" userId="7123bf18c6040445" providerId="LiveId" clId="{9024C1CE-5DDE-493B-A675-FA60383E23E4}" dt="2019-02-04T17:18:20.645" v="7806" actId="1076"/>
          <ac:grpSpMkLst>
            <pc:docMk/>
            <pc:sldMk cId="2257458926" sldId="274"/>
            <ac:grpSpMk id="16" creationId="{6684F26C-5E3A-4BE5-AF0A-EB124C5AB50B}"/>
          </ac:grpSpMkLst>
        </pc:grpChg>
        <pc:grpChg chg="mod">
          <ac:chgData name="filip geens" userId="7123bf18c6040445" providerId="LiveId" clId="{9024C1CE-5DDE-493B-A675-FA60383E23E4}" dt="2019-02-04T17:18:20.645" v="7806" actId="1076"/>
          <ac:grpSpMkLst>
            <pc:docMk/>
            <pc:sldMk cId="2257458926" sldId="274"/>
            <ac:grpSpMk id="24" creationId="{D7D28306-7313-4F97-9FE2-CF3CB499BDE7}"/>
          </ac:grpSpMkLst>
        </pc:grpChg>
        <pc:grpChg chg="add del mod">
          <ac:chgData name="filip geens" userId="7123bf18c6040445" providerId="LiveId" clId="{9024C1CE-5DDE-493B-A675-FA60383E23E4}" dt="2019-02-04T17:57:01.988" v="7984" actId="165"/>
          <ac:grpSpMkLst>
            <pc:docMk/>
            <pc:sldMk cId="2257458926" sldId="274"/>
            <ac:grpSpMk id="33" creationId="{181B1451-E1E7-4386-932E-1DBD73A1759E}"/>
          </ac:grpSpMkLst>
        </pc:grpChg>
        <pc:grpChg chg="mod ord">
          <ac:chgData name="filip geens" userId="7123bf18c6040445" providerId="LiveId" clId="{9024C1CE-5DDE-493B-A675-FA60383E23E4}" dt="2019-02-04T18:06:07.114" v="8097" actId="166"/>
          <ac:grpSpMkLst>
            <pc:docMk/>
            <pc:sldMk cId="2257458926" sldId="274"/>
            <ac:grpSpMk id="45" creationId="{B311528F-CFAE-4F62-A5C2-1D030FCE4350}"/>
          </ac:grpSpMkLst>
        </pc:grpChg>
        <pc:grpChg chg="mod">
          <ac:chgData name="filip geens" userId="7123bf18c6040445" providerId="LiveId" clId="{9024C1CE-5DDE-493B-A675-FA60383E23E4}" dt="2019-02-04T18:09:23.961" v="8109" actId="1076"/>
          <ac:grpSpMkLst>
            <pc:docMk/>
            <pc:sldMk cId="2257458926" sldId="274"/>
            <ac:grpSpMk id="52" creationId="{26E1B7B3-55D3-4DFD-922B-6DD5A51359D0}"/>
          </ac:grpSpMkLst>
        </pc:grpChg>
        <pc:cxnChg chg="add mod">
          <ac:chgData name="filip geens" userId="7123bf18c6040445" providerId="LiveId" clId="{9024C1CE-5DDE-493B-A675-FA60383E23E4}" dt="2019-02-04T18:07:50.362" v="8101" actId="14100"/>
          <ac:cxnSpMkLst>
            <pc:docMk/>
            <pc:sldMk cId="2257458926" sldId="274"/>
            <ac:cxnSpMk id="11" creationId="{CB50D89E-DA8A-4576-84C8-7369DB0EC6CB}"/>
          </ac:cxnSpMkLst>
        </pc:cxnChg>
      </pc:sldChg>
      <pc:sldChg chg="addSp delSp modSp add modAnim">
        <pc:chgData name="filip geens" userId="7123bf18c6040445" providerId="LiveId" clId="{9024C1CE-5DDE-493B-A675-FA60383E23E4}" dt="2019-02-05T13:30:21.149" v="16973"/>
        <pc:sldMkLst>
          <pc:docMk/>
          <pc:sldMk cId="417902232" sldId="275"/>
        </pc:sldMkLst>
        <pc:spChg chg="mod">
          <ac:chgData name="filip geens" userId="7123bf18c6040445" providerId="LiveId" clId="{9024C1CE-5DDE-493B-A675-FA60383E23E4}" dt="2019-02-04T18:44:43.857" v="8466" actId="20577"/>
          <ac:spMkLst>
            <pc:docMk/>
            <pc:sldMk cId="417902232" sldId="275"/>
            <ac:spMk id="2" creationId="{1C998E51-2288-4153-87D8-9F7199587E9D}"/>
          </ac:spMkLst>
        </pc:spChg>
        <pc:spChg chg="del">
          <ac:chgData name="filip geens" userId="7123bf18c6040445" providerId="LiveId" clId="{9024C1CE-5DDE-493B-A675-FA60383E23E4}" dt="2019-02-04T18:45:11.562" v="8467" actId="3680"/>
          <ac:spMkLst>
            <pc:docMk/>
            <pc:sldMk cId="417902232" sldId="275"/>
            <ac:spMk id="3" creationId="{7A99C511-046A-42AE-B284-368D7EE6222B}"/>
          </ac:spMkLst>
        </pc:spChg>
        <pc:spChg chg="add mod">
          <ac:chgData name="filip geens" userId="7123bf18c6040445" providerId="LiveId" clId="{9024C1CE-5DDE-493B-A675-FA60383E23E4}" dt="2019-02-04T18:56:01.617" v="8710" actId="552"/>
          <ac:spMkLst>
            <pc:docMk/>
            <pc:sldMk cId="417902232" sldId="275"/>
            <ac:spMk id="6" creationId="{6FFE4D6D-86B8-4B19-B9B8-887E48304B26}"/>
          </ac:spMkLst>
        </pc:spChg>
        <pc:spChg chg="add mod">
          <ac:chgData name="filip geens" userId="7123bf18c6040445" providerId="LiveId" clId="{9024C1CE-5DDE-493B-A675-FA60383E23E4}" dt="2019-02-04T18:55:48.933" v="8709" actId="552"/>
          <ac:spMkLst>
            <pc:docMk/>
            <pc:sldMk cId="417902232" sldId="275"/>
            <ac:spMk id="8" creationId="{937938CD-6751-4807-ADF3-75B2EC54E993}"/>
          </ac:spMkLst>
        </pc:spChg>
        <pc:spChg chg="add del mod">
          <ac:chgData name="filip geens" userId="7123bf18c6040445" providerId="LiveId" clId="{9024C1CE-5DDE-493B-A675-FA60383E23E4}" dt="2019-02-05T13:26:32.089" v="16943"/>
          <ac:spMkLst>
            <pc:docMk/>
            <pc:sldMk cId="417902232" sldId="275"/>
            <ac:spMk id="9" creationId="{A550DF20-455C-4834-B231-6876047CE3F9}"/>
          </ac:spMkLst>
        </pc:spChg>
        <pc:spChg chg="add del mod">
          <ac:chgData name="filip geens" userId="7123bf18c6040445" providerId="LiveId" clId="{9024C1CE-5DDE-493B-A675-FA60383E23E4}" dt="2019-02-05T13:19:09.712" v="16568"/>
          <ac:spMkLst>
            <pc:docMk/>
            <pc:sldMk cId="417902232" sldId="275"/>
            <ac:spMk id="10" creationId="{8A46592D-71C0-4623-B006-9B3A0893BDD9}"/>
          </ac:spMkLst>
        </pc:spChg>
        <pc:spChg chg="add del mod">
          <ac:chgData name="filip geens" userId="7123bf18c6040445" providerId="LiveId" clId="{9024C1CE-5DDE-493B-A675-FA60383E23E4}" dt="2019-02-04T19:00:18.655" v="8742" actId="478"/>
          <ac:spMkLst>
            <pc:docMk/>
            <pc:sldMk cId="417902232" sldId="275"/>
            <ac:spMk id="10" creationId="{8D0B047D-B531-4807-B29B-F40BC7EBDC22}"/>
          </ac:spMkLst>
        </pc:spChg>
        <pc:spChg chg="add del mod">
          <ac:chgData name="filip geens" userId="7123bf18c6040445" providerId="LiveId" clId="{9024C1CE-5DDE-493B-A675-FA60383E23E4}" dt="2019-02-05T13:27:30.165" v="16956"/>
          <ac:spMkLst>
            <pc:docMk/>
            <pc:sldMk cId="417902232" sldId="275"/>
            <ac:spMk id="11" creationId="{3A97DCF5-FB28-4DD5-9C90-7C49B640938D}"/>
          </ac:spMkLst>
        </pc:spChg>
        <pc:spChg chg="add del mod">
          <ac:chgData name="filip geens" userId="7123bf18c6040445" providerId="LiveId" clId="{9024C1CE-5DDE-493B-A675-FA60383E23E4}" dt="2019-02-05T13:27:06.005" v="16951"/>
          <ac:spMkLst>
            <pc:docMk/>
            <pc:sldMk cId="417902232" sldId="275"/>
            <ac:spMk id="12" creationId="{1D0CA2CE-1D31-472B-AF95-C841B058E346}"/>
          </ac:spMkLst>
        </pc:spChg>
        <pc:spChg chg="add mod">
          <ac:chgData name="filip geens" userId="7123bf18c6040445" providerId="LiveId" clId="{9024C1CE-5DDE-493B-A675-FA60383E23E4}" dt="2019-02-05T13:28:59.568" v="16963" actId="403"/>
          <ac:spMkLst>
            <pc:docMk/>
            <pc:sldMk cId="417902232" sldId="275"/>
            <ac:spMk id="13" creationId="{077C7F1A-6002-47FB-B4FF-F5DD951DAB4D}"/>
          </ac:spMkLst>
        </pc:spChg>
        <pc:graphicFrameChg chg="add mod modGraphic">
          <ac:chgData name="filip geens" userId="7123bf18c6040445" providerId="LiveId" clId="{9024C1CE-5DDE-493B-A675-FA60383E23E4}" dt="2019-02-05T13:23:31.238" v="16797" actId="20577"/>
          <ac:graphicFrameMkLst>
            <pc:docMk/>
            <pc:sldMk cId="417902232" sldId="275"/>
            <ac:graphicFrameMk id="4" creationId="{BEB62273-F931-4B9D-8D1E-8CC97EB7607A}"/>
          </ac:graphicFrameMkLst>
        </pc:graphicFrameChg>
        <pc:graphicFrameChg chg="add mod modGraphic">
          <ac:chgData name="filip geens" userId="7123bf18c6040445" providerId="LiveId" clId="{9024C1CE-5DDE-493B-A675-FA60383E23E4}" dt="2019-02-05T13:23:43.164" v="16817" actId="20577"/>
          <ac:graphicFrameMkLst>
            <pc:docMk/>
            <pc:sldMk cId="417902232" sldId="275"/>
            <ac:graphicFrameMk id="5" creationId="{E6073192-C879-43B3-82FA-26CD4EFC4F57}"/>
          </ac:graphicFrameMkLst>
        </pc:graphicFrameChg>
        <pc:graphicFrameChg chg="add del">
          <ac:chgData name="filip geens" userId="7123bf18c6040445" providerId="LiveId" clId="{9024C1CE-5DDE-493B-A675-FA60383E23E4}" dt="2019-02-04T18:54:51.649" v="8693"/>
          <ac:graphicFrameMkLst>
            <pc:docMk/>
            <pc:sldMk cId="417902232" sldId="275"/>
            <ac:graphicFrameMk id="7" creationId="{5EF91176-A64E-4A46-B4D0-D489552F9843}"/>
          </ac:graphicFrameMkLst>
        </pc:graphicFrameChg>
      </pc:sldChg>
      <pc:sldChg chg="addSp delSp modSp add modAnim">
        <pc:chgData name="filip geens" userId="7123bf18c6040445" providerId="LiveId" clId="{9024C1CE-5DDE-493B-A675-FA60383E23E4}" dt="2019-02-05T13:17:29.482" v="16560" actId="313"/>
        <pc:sldMkLst>
          <pc:docMk/>
          <pc:sldMk cId="1230556682" sldId="276"/>
        </pc:sldMkLst>
        <pc:spChg chg="mod">
          <ac:chgData name="filip geens" userId="7123bf18c6040445" providerId="LiveId" clId="{9024C1CE-5DDE-493B-A675-FA60383E23E4}" dt="2019-02-05T07:57:03.586" v="10235" actId="790"/>
          <ac:spMkLst>
            <pc:docMk/>
            <pc:sldMk cId="1230556682" sldId="276"/>
            <ac:spMk id="2" creationId="{12336692-F815-4771-AE81-59651E39938A}"/>
          </ac:spMkLst>
        </pc:spChg>
        <pc:spChg chg="mod">
          <ac:chgData name="filip geens" userId="7123bf18c6040445" providerId="LiveId" clId="{9024C1CE-5DDE-493B-A675-FA60383E23E4}" dt="2019-02-05T13:17:29.482" v="16560" actId="313"/>
          <ac:spMkLst>
            <pc:docMk/>
            <pc:sldMk cId="1230556682" sldId="276"/>
            <ac:spMk id="3" creationId="{AA118469-4187-43B9-8374-4F2464EFD23D}"/>
          </ac:spMkLst>
        </pc:spChg>
        <pc:spChg chg="add del">
          <ac:chgData name="filip geens" userId="7123bf18c6040445" providerId="LiveId" clId="{9024C1CE-5DDE-493B-A675-FA60383E23E4}" dt="2019-02-04T19:48:47.132" v="9219"/>
          <ac:spMkLst>
            <pc:docMk/>
            <pc:sldMk cId="1230556682" sldId="276"/>
            <ac:spMk id="6" creationId="{1BE6FAE9-276C-4361-B2E2-B60EC60B9B92}"/>
          </ac:spMkLst>
        </pc:spChg>
        <pc:spChg chg="add mod">
          <ac:chgData name="filip geens" userId="7123bf18c6040445" providerId="LiveId" clId="{9024C1CE-5DDE-493B-A675-FA60383E23E4}" dt="2019-02-04T19:58:47.879" v="9296" actId="20577"/>
          <ac:spMkLst>
            <pc:docMk/>
            <pc:sldMk cId="1230556682" sldId="276"/>
            <ac:spMk id="10" creationId="{1A210557-6729-4574-B458-D6F6D29C94E3}"/>
          </ac:spMkLst>
        </pc:spChg>
        <pc:spChg chg="add mod">
          <ac:chgData name="filip geens" userId="7123bf18c6040445" providerId="LiveId" clId="{9024C1CE-5DDE-493B-A675-FA60383E23E4}" dt="2019-02-04T20:01:31.359" v="9300" actId="20577"/>
          <ac:spMkLst>
            <pc:docMk/>
            <pc:sldMk cId="1230556682" sldId="276"/>
            <ac:spMk id="11" creationId="{FB7EAEBC-BB15-46AC-BE3A-F2356D930B24}"/>
          </ac:spMkLst>
        </pc:spChg>
        <pc:spChg chg="add mod">
          <ac:chgData name="filip geens" userId="7123bf18c6040445" providerId="LiveId" clId="{9024C1CE-5DDE-493B-A675-FA60383E23E4}" dt="2019-02-04T20:02:57.007" v="9344" actId="14100"/>
          <ac:spMkLst>
            <pc:docMk/>
            <pc:sldMk cId="1230556682" sldId="276"/>
            <ac:spMk id="12" creationId="{69B33779-7BF1-4BA7-A55A-BA66659F34FD}"/>
          </ac:spMkLst>
        </pc:spChg>
        <pc:spChg chg="add mod">
          <ac:chgData name="filip geens" userId="7123bf18c6040445" providerId="LiveId" clId="{9024C1CE-5DDE-493B-A675-FA60383E23E4}" dt="2019-02-04T20:06:42.607" v="9385" actId="1076"/>
          <ac:spMkLst>
            <pc:docMk/>
            <pc:sldMk cId="1230556682" sldId="276"/>
            <ac:spMk id="13" creationId="{C4CD238D-2C8D-4BCC-891C-BC70D5019340}"/>
          </ac:spMkLst>
        </pc:spChg>
        <pc:spChg chg="add del mod">
          <ac:chgData name="filip geens" userId="7123bf18c6040445" providerId="LiveId" clId="{9024C1CE-5DDE-493B-A675-FA60383E23E4}" dt="2019-02-04T20:06:15.706" v="9381" actId="14100"/>
          <ac:spMkLst>
            <pc:docMk/>
            <pc:sldMk cId="1230556682" sldId="276"/>
            <ac:spMk id="14" creationId="{FEAC3676-9B7E-4E28-AEEE-907935A76417}"/>
          </ac:spMkLst>
        </pc:spChg>
        <pc:spChg chg="add mod">
          <ac:chgData name="filip geens" userId="7123bf18c6040445" providerId="LiveId" clId="{9024C1CE-5DDE-493B-A675-FA60383E23E4}" dt="2019-02-04T20:06:10.308" v="9380" actId="14100"/>
          <ac:spMkLst>
            <pc:docMk/>
            <pc:sldMk cId="1230556682" sldId="276"/>
            <ac:spMk id="15" creationId="{5EB77C38-FF7F-4070-A5B7-2D522A54CD55}"/>
          </ac:spMkLst>
        </pc:spChg>
        <pc:spChg chg="add mod">
          <ac:chgData name="filip geens" userId="7123bf18c6040445" providerId="LiveId" clId="{9024C1CE-5DDE-493B-A675-FA60383E23E4}" dt="2019-02-04T20:09:25.107" v="9431" actId="113"/>
          <ac:spMkLst>
            <pc:docMk/>
            <pc:sldMk cId="1230556682" sldId="276"/>
            <ac:spMk id="17" creationId="{868E1687-0A9F-4EA5-B0CF-708389FEE163}"/>
          </ac:spMkLst>
        </pc:spChg>
        <pc:spChg chg="add mod">
          <ac:chgData name="filip geens" userId="7123bf18c6040445" providerId="LiveId" clId="{9024C1CE-5DDE-493B-A675-FA60383E23E4}" dt="2019-02-04T20:08:24.272" v="9414" actId="113"/>
          <ac:spMkLst>
            <pc:docMk/>
            <pc:sldMk cId="1230556682" sldId="276"/>
            <ac:spMk id="18" creationId="{C32C173A-D387-47F0-8CEC-FA75E60266ED}"/>
          </ac:spMkLst>
        </pc:spChg>
        <pc:graphicFrameChg chg="add mod modGraphic">
          <ac:chgData name="filip geens" userId="7123bf18c6040445" providerId="LiveId" clId="{9024C1CE-5DDE-493B-A675-FA60383E23E4}" dt="2019-02-04T19:54:03.123" v="9271" actId="122"/>
          <ac:graphicFrameMkLst>
            <pc:docMk/>
            <pc:sldMk cId="1230556682" sldId="276"/>
            <ac:graphicFrameMk id="4" creationId="{3B708C58-8779-472C-B2BE-6785F289B024}"/>
          </ac:graphicFrameMkLst>
        </pc:graphicFrameChg>
        <pc:graphicFrameChg chg="add del mod modGraphic">
          <ac:chgData name="filip geens" userId="7123bf18c6040445" providerId="LiveId" clId="{9024C1CE-5DDE-493B-A675-FA60383E23E4}" dt="2019-02-04T19:53:26.590" v="9270" actId="465"/>
          <ac:graphicFrameMkLst>
            <pc:docMk/>
            <pc:sldMk cId="1230556682" sldId="276"/>
            <ac:graphicFrameMk id="5" creationId="{77D7C1C2-79D3-4366-853C-AB75B9E14198}"/>
          </ac:graphicFrameMkLst>
        </pc:graphicFrameChg>
        <pc:graphicFrameChg chg="add mod modGraphic">
          <ac:chgData name="filip geens" userId="7123bf18c6040445" providerId="LiveId" clId="{9024C1CE-5DDE-493B-A675-FA60383E23E4}" dt="2019-02-04T20:05:04.975" v="9372" actId="113"/>
          <ac:graphicFrameMkLst>
            <pc:docMk/>
            <pc:sldMk cId="1230556682" sldId="276"/>
            <ac:graphicFrameMk id="7" creationId="{077A4F0F-22B3-40E9-9440-AF38CDE1ACC0}"/>
          </ac:graphicFrameMkLst>
        </pc:graphicFrameChg>
        <pc:graphicFrameChg chg="add mod modGraphic">
          <ac:chgData name="filip geens" userId="7123bf18c6040445" providerId="LiveId" clId="{9024C1CE-5DDE-493B-A675-FA60383E23E4}" dt="2019-02-04T20:04:36.061" v="9363" actId="113"/>
          <ac:graphicFrameMkLst>
            <pc:docMk/>
            <pc:sldMk cId="1230556682" sldId="276"/>
            <ac:graphicFrameMk id="8" creationId="{44EAE28A-D9EF-4C1C-A7DA-E309B2C36A5C}"/>
          </ac:graphicFrameMkLst>
        </pc:graphicFrameChg>
        <pc:graphicFrameChg chg="add mod modGraphic">
          <ac:chgData name="filip geens" userId="7123bf18c6040445" providerId="LiveId" clId="{9024C1CE-5DDE-493B-A675-FA60383E23E4}" dt="2019-02-04T20:04:31.232" v="9362" actId="113"/>
          <ac:graphicFrameMkLst>
            <pc:docMk/>
            <pc:sldMk cId="1230556682" sldId="276"/>
            <ac:graphicFrameMk id="9" creationId="{85A6E1F0-06BD-44CE-A62B-45C2E4485813}"/>
          </ac:graphicFrameMkLst>
        </pc:graphicFrameChg>
        <pc:graphicFrameChg chg="add mod modGraphic">
          <ac:chgData name="filip geens" userId="7123bf18c6040445" providerId="LiveId" clId="{9024C1CE-5DDE-493B-A675-FA60383E23E4}" dt="2019-02-04T20:08:55.296" v="9425" actId="20577"/>
          <ac:graphicFrameMkLst>
            <pc:docMk/>
            <pc:sldMk cId="1230556682" sldId="276"/>
            <ac:graphicFrameMk id="16" creationId="{2A12F721-9D5D-4712-88E4-A3740EA3DEA0}"/>
          </ac:graphicFrameMkLst>
        </pc:graphicFrameChg>
      </pc:sldChg>
      <pc:sldChg chg="modSp add modAnim">
        <pc:chgData name="filip geens" userId="7123bf18c6040445" providerId="LiveId" clId="{9024C1CE-5DDE-493B-A675-FA60383E23E4}" dt="2019-02-05T17:08:17.165" v="17129" actId="20577"/>
        <pc:sldMkLst>
          <pc:docMk/>
          <pc:sldMk cId="2158624151" sldId="277"/>
        </pc:sldMkLst>
        <pc:spChg chg="mod">
          <ac:chgData name="filip geens" userId="7123bf18c6040445" providerId="LiveId" clId="{9024C1CE-5DDE-493B-A675-FA60383E23E4}" dt="2019-02-05T07:58:08.930" v="10243" actId="790"/>
          <ac:spMkLst>
            <pc:docMk/>
            <pc:sldMk cId="2158624151" sldId="277"/>
            <ac:spMk id="2" creationId="{3212DA16-D43E-43AC-9722-0B356787ED01}"/>
          </ac:spMkLst>
        </pc:spChg>
        <pc:spChg chg="mod">
          <ac:chgData name="filip geens" userId="7123bf18c6040445" providerId="LiveId" clId="{9024C1CE-5DDE-493B-A675-FA60383E23E4}" dt="2019-02-05T17:08:17.165" v="17129" actId="20577"/>
          <ac:spMkLst>
            <pc:docMk/>
            <pc:sldMk cId="2158624151" sldId="277"/>
            <ac:spMk id="3" creationId="{0AA25984-0D95-4663-8E91-F695B865A865}"/>
          </ac:spMkLst>
        </pc:spChg>
      </pc:sldChg>
      <pc:sldChg chg="addSp delSp modSp add modAnim">
        <pc:chgData name="filip geens" userId="7123bf18c6040445" providerId="LiveId" clId="{9024C1CE-5DDE-493B-A675-FA60383E23E4}" dt="2019-02-05T13:32:55.349" v="16986"/>
        <pc:sldMkLst>
          <pc:docMk/>
          <pc:sldMk cId="4164928926" sldId="278"/>
        </pc:sldMkLst>
        <pc:spChg chg="mod">
          <ac:chgData name="filip geens" userId="7123bf18c6040445" providerId="LiveId" clId="{9024C1CE-5DDE-493B-A675-FA60383E23E4}" dt="2019-02-05T07:59:32.086" v="10265" actId="313"/>
          <ac:spMkLst>
            <pc:docMk/>
            <pc:sldMk cId="4164928926" sldId="278"/>
            <ac:spMk id="2" creationId="{E6A078A5-FCB7-43CD-8421-766CC588FBEB}"/>
          </ac:spMkLst>
        </pc:spChg>
        <pc:spChg chg="add del mod">
          <ac:chgData name="filip geens" userId="7123bf18c6040445" providerId="LiveId" clId="{9024C1CE-5DDE-493B-A675-FA60383E23E4}" dt="2019-02-05T09:06:00.981" v="11671" actId="14100"/>
          <ac:spMkLst>
            <pc:docMk/>
            <pc:sldMk cId="4164928926" sldId="278"/>
            <ac:spMk id="3" creationId="{67446AB7-C966-4B8B-AC78-08CC5C03A6EB}"/>
          </ac:spMkLst>
        </pc:spChg>
        <pc:graphicFrameChg chg="add mod modGraphic">
          <ac:chgData name="filip geens" userId="7123bf18c6040445" providerId="LiveId" clId="{9024C1CE-5DDE-493B-A675-FA60383E23E4}" dt="2019-02-05T09:06:07.866" v="11672" actId="1076"/>
          <ac:graphicFrameMkLst>
            <pc:docMk/>
            <pc:sldMk cId="4164928926" sldId="278"/>
            <ac:graphicFrameMk id="5" creationId="{2C77BAD9-E1AD-4347-BA63-3A7131476DC9}"/>
          </ac:graphicFrameMkLst>
        </pc:graphicFrameChg>
        <pc:picChg chg="add del mod">
          <ac:chgData name="filip geens" userId="7123bf18c6040445" providerId="LiveId" clId="{9024C1CE-5DDE-493B-A675-FA60383E23E4}" dt="2019-02-05T08:40:36.435" v="10936"/>
          <ac:picMkLst>
            <pc:docMk/>
            <pc:sldMk cId="4164928926" sldId="278"/>
            <ac:picMk id="4" creationId="{38E670FD-8A8B-4E42-BFE9-AC40F8CCA337}"/>
          </ac:picMkLst>
        </pc:picChg>
      </pc:sldChg>
      <pc:sldChg chg="addSp delSp modSp add">
        <pc:chgData name="filip geens" userId="7123bf18c6040445" providerId="LiveId" clId="{9024C1CE-5DDE-493B-A675-FA60383E23E4}" dt="2019-02-04T21:03:58.263" v="10223" actId="20577"/>
        <pc:sldMkLst>
          <pc:docMk/>
          <pc:sldMk cId="3822810598" sldId="279"/>
        </pc:sldMkLst>
        <pc:spChg chg="mod">
          <ac:chgData name="filip geens" userId="7123bf18c6040445" providerId="LiveId" clId="{9024C1CE-5DDE-493B-A675-FA60383E23E4}" dt="2019-02-04T20:32:54.682" v="9918" actId="27636"/>
          <ac:spMkLst>
            <pc:docMk/>
            <pc:sldMk cId="3822810598" sldId="279"/>
            <ac:spMk id="2" creationId="{EC5FC042-1E2F-4F6D-9BF5-272A7852642B}"/>
          </ac:spMkLst>
        </pc:spChg>
        <pc:spChg chg="mod">
          <ac:chgData name="filip geens" userId="7123bf18c6040445" providerId="LiveId" clId="{9024C1CE-5DDE-493B-A675-FA60383E23E4}" dt="2019-02-04T21:00:52.043" v="10182" actId="14100"/>
          <ac:spMkLst>
            <pc:docMk/>
            <pc:sldMk cId="3822810598" sldId="279"/>
            <ac:spMk id="3" creationId="{E7B6025D-AF06-4CD4-9D05-6B56502D3B24}"/>
          </ac:spMkLst>
        </pc:spChg>
        <pc:spChg chg="add del">
          <ac:chgData name="filip geens" userId="7123bf18c6040445" providerId="LiveId" clId="{9024C1CE-5DDE-493B-A675-FA60383E23E4}" dt="2019-02-04T20:34:42.614" v="9938"/>
          <ac:spMkLst>
            <pc:docMk/>
            <pc:sldMk cId="3822810598" sldId="279"/>
            <ac:spMk id="4" creationId="{118EE17E-0E48-4172-97C8-D32F1296E9E2}"/>
          </ac:spMkLst>
        </pc:spChg>
        <pc:spChg chg="add mod">
          <ac:chgData name="filip geens" userId="7123bf18c6040445" providerId="LiveId" clId="{9024C1CE-5DDE-493B-A675-FA60383E23E4}" dt="2019-02-04T20:39:19.191" v="10000" actId="14100"/>
          <ac:spMkLst>
            <pc:docMk/>
            <pc:sldMk cId="3822810598" sldId="279"/>
            <ac:spMk id="8" creationId="{A2BAD30B-2593-4848-A2A3-B7F17C7F81DB}"/>
          </ac:spMkLst>
        </pc:spChg>
        <pc:spChg chg="add mod">
          <ac:chgData name="filip geens" userId="7123bf18c6040445" providerId="LiveId" clId="{9024C1CE-5DDE-493B-A675-FA60383E23E4}" dt="2019-02-04T21:00:25.406" v="10175" actId="1035"/>
          <ac:spMkLst>
            <pc:docMk/>
            <pc:sldMk cId="3822810598" sldId="279"/>
            <ac:spMk id="9" creationId="{370F0444-42E7-4547-A428-574E8D5CDF2E}"/>
          </ac:spMkLst>
        </pc:spChg>
        <pc:spChg chg="add mod">
          <ac:chgData name="filip geens" userId="7123bf18c6040445" providerId="LiveId" clId="{9024C1CE-5DDE-493B-A675-FA60383E23E4}" dt="2019-02-04T20:56:47.107" v="10139" actId="1076"/>
          <ac:spMkLst>
            <pc:docMk/>
            <pc:sldMk cId="3822810598" sldId="279"/>
            <ac:spMk id="22" creationId="{60D3B508-3A23-4EF6-A3CE-1B40D5EFF253}"/>
          </ac:spMkLst>
        </pc:spChg>
        <pc:spChg chg="add mod">
          <ac:chgData name="filip geens" userId="7123bf18c6040445" providerId="LiveId" clId="{9024C1CE-5DDE-493B-A675-FA60383E23E4}" dt="2019-02-04T20:55:17.330" v="10115" actId="1076"/>
          <ac:spMkLst>
            <pc:docMk/>
            <pc:sldMk cId="3822810598" sldId="279"/>
            <ac:spMk id="23" creationId="{95F0B01B-4D5F-4BE4-9882-1021E3D97456}"/>
          </ac:spMkLst>
        </pc:spChg>
        <pc:spChg chg="add mod">
          <ac:chgData name="filip geens" userId="7123bf18c6040445" providerId="LiveId" clId="{9024C1CE-5DDE-493B-A675-FA60383E23E4}" dt="2019-02-04T20:55:17.330" v="10115" actId="1076"/>
          <ac:spMkLst>
            <pc:docMk/>
            <pc:sldMk cId="3822810598" sldId="279"/>
            <ac:spMk id="24" creationId="{28434E56-5F4B-49A9-989D-CCD9CA8E5CB1}"/>
          </ac:spMkLst>
        </pc:spChg>
        <pc:spChg chg="add del">
          <ac:chgData name="filip geens" userId="7123bf18c6040445" providerId="LiveId" clId="{9024C1CE-5DDE-493B-A675-FA60383E23E4}" dt="2019-02-04T20:48:21.620" v="10086"/>
          <ac:spMkLst>
            <pc:docMk/>
            <pc:sldMk cId="3822810598" sldId="279"/>
            <ac:spMk id="25" creationId="{0A89F91E-DA30-464E-86F7-73C1C976679F}"/>
          </ac:spMkLst>
        </pc:spChg>
        <pc:spChg chg="add mod">
          <ac:chgData name="filip geens" userId="7123bf18c6040445" providerId="LiveId" clId="{9024C1CE-5DDE-493B-A675-FA60383E23E4}" dt="2019-02-04T20:55:23.970" v="10116" actId="1076"/>
          <ac:spMkLst>
            <pc:docMk/>
            <pc:sldMk cId="3822810598" sldId="279"/>
            <ac:spMk id="26" creationId="{00724B51-E0AB-44A9-BA31-E7E9D9173EC0}"/>
          </ac:spMkLst>
        </pc:spChg>
        <pc:spChg chg="add mod">
          <ac:chgData name="filip geens" userId="7123bf18c6040445" providerId="LiveId" clId="{9024C1CE-5DDE-493B-A675-FA60383E23E4}" dt="2019-02-04T20:56:40.403" v="10138" actId="1076"/>
          <ac:spMkLst>
            <pc:docMk/>
            <pc:sldMk cId="3822810598" sldId="279"/>
            <ac:spMk id="27" creationId="{385C7936-A48F-4F24-835E-41E1FBCBF0C9}"/>
          </ac:spMkLst>
        </pc:spChg>
        <pc:spChg chg="add mod">
          <ac:chgData name="filip geens" userId="7123bf18c6040445" providerId="LiveId" clId="{9024C1CE-5DDE-493B-A675-FA60383E23E4}" dt="2019-02-04T21:03:15.128" v="10220" actId="20577"/>
          <ac:spMkLst>
            <pc:docMk/>
            <pc:sldMk cId="3822810598" sldId="279"/>
            <ac:spMk id="28" creationId="{FDD72A9F-101F-4B54-8A59-14E1297CA9F4}"/>
          </ac:spMkLst>
        </pc:spChg>
        <pc:spChg chg="add mod">
          <ac:chgData name="filip geens" userId="7123bf18c6040445" providerId="LiveId" clId="{9024C1CE-5DDE-493B-A675-FA60383E23E4}" dt="2019-02-04T21:01:01.327" v="10216" actId="1035"/>
          <ac:spMkLst>
            <pc:docMk/>
            <pc:sldMk cId="3822810598" sldId="279"/>
            <ac:spMk id="32" creationId="{F889CEFC-AFE0-47ED-9988-89341175CDB7}"/>
          </ac:spMkLst>
        </pc:spChg>
        <pc:spChg chg="add mod">
          <ac:chgData name="filip geens" userId="7123bf18c6040445" providerId="LiveId" clId="{9024C1CE-5DDE-493B-A675-FA60383E23E4}" dt="2019-02-04T21:01:01.327" v="10216" actId="1035"/>
          <ac:spMkLst>
            <pc:docMk/>
            <pc:sldMk cId="3822810598" sldId="279"/>
            <ac:spMk id="33" creationId="{A3D6C029-5FF4-4338-ACCA-E8CE95AB85B4}"/>
          </ac:spMkLst>
        </pc:spChg>
        <pc:spChg chg="add mod">
          <ac:chgData name="filip geens" userId="7123bf18c6040445" providerId="LiveId" clId="{9024C1CE-5DDE-493B-A675-FA60383E23E4}" dt="2019-02-04T21:03:58.263" v="10223" actId="20577"/>
          <ac:spMkLst>
            <pc:docMk/>
            <pc:sldMk cId="3822810598" sldId="279"/>
            <ac:spMk id="34" creationId="{69FBE9E9-D454-4097-AD09-8119F14A99E2}"/>
          </ac:spMkLst>
        </pc:spChg>
        <pc:graphicFrameChg chg="add mod modGraphic">
          <ac:chgData name="filip geens" userId="7123bf18c6040445" providerId="LiveId" clId="{9024C1CE-5DDE-493B-A675-FA60383E23E4}" dt="2019-02-04T20:37:22.758" v="9969" actId="1076"/>
          <ac:graphicFrameMkLst>
            <pc:docMk/>
            <pc:sldMk cId="3822810598" sldId="279"/>
            <ac:graphicFrameMk id="6" creationId="{058760D7-7729-47DE-8EB1-58B38D1798AC}"/>
          </ac:graphicFrameMkLst>
        </pc:graphicFrameChg>
        <pc:graphicFrameChg chg="add mod modGraphic">
          <ac:chgData name="filip geens" userId="7123bf18c6040445" providerId="LiveId" clId="{9024C1CE-5DDE-493B-A675-FA60383E23E4}" dt="2019-02-04T20:38:07.968" v="9984" actId="20577"/>
          <ac:graphicFrameMkLst>
            <pc:docMk/>
            <pc:sldMk cId="3822810598" sldId="279"/>
            <ac:graphicFrameMk id="7" creationId="{1B5EECA7-578F-4A43-A7E2-95E11103CB91}"/>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0" creationId="{8483331C-687C-4933-84EE-376A8625829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1" creationId="{02224D59-D2AD-4EF6-900A-F9952AEC7AE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2" creationId="{3B91CACB-C80C-4106-8A50-7976E881EE6A}"/>
          </ac:graphicFrameMkLst>
        </pc:graphicFrameChg>
        <pc:graphicFrameChg chg="add mod modGraphic">
          <ac:chgData name="filip geens" userId="7123bf18c6040445" providerId="LiveId" clId="{9024C1CE-5DDE-493B-A675-FA60383E23E4}" dt="2019-02-04T21:01:39.893" v="10217" actId="20577"/>
          <ac:graphicFrameMkLst>
            <pc:docMk/>
            <pc:sldMk cId="3822810598" sldId="279"/>
            <ac:graphicFrameMk id="13" creationId="{25E3A03E-7445-4C6E-A84D-3E25304BA088}"/>
          </ac:graphicFrameMkLst>
        </pc:graphicFrameChg>
        <pc:graphicFrameChg chg="add mod modGraphic">
          <ac:chgData name="filip geens" userId="7123bf18c6040445" providerId="LiveId" clId="{9024C1CE-5DDE-493B-A675-FA60383E23E4}" dt="2019-02-04T20:57:37.784" v="10144" actId="20577"/>
          <ac:graphicFrameMkLst>
            <pc:docMk/>
            <pc:sldMk cId="3822810598" sldId="279"/>
            <ac:graphicFrameMk id="14" creationId="{185F8E02-FDBD-434C-B0BF-C3D88ED28752}"/>
          </ac:graphicFrameMkLst>
        </pc:graphicFrameChg>
        <pc:graphicFrameChg chg="add mod modGraphic">
          <ac:chgData name="filip geens" userId="7123bf18c6040445" providerId="LiveId" clId="{9024C1CE-5DDE-493B-A675-FA60383E23E4}" dt="2019-02-04T20:58:16.335" v="10148" actId="20577"/>
          <ac:graphicFrameMkLst>
            <pc:docMk/>
            <pc:sldMk cId="3822810598" sldId="279"/>
            <ac:graphicFrameMk id="15" creationId="{95AA48B9-9786-4B92-9FA4-5933D5071CA8}"/>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6" creationId="{D1D70168-D536-4952-B9C2-958F72B064D7}"/>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7" creationId="{25DBB5F4-871D-4C25-B975-640270BF89C4}"/>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8" creationId="{2E3570ED-4EB5-4C6D-B084-3373B86D4EE2}"/>
          </ac:graphicFrameMkLst>
        </pc:graphicFrameChg>
        <pc:graphicFrameChg chg="add del">
          <ac:chgData name="filip geens" userId="7123bf18c6040445" providerId="LiveId" clId="{9024C1CE-5DDE-493B-A675-FA60383E23E4}" dt="2019-02-04T20:46:39.699" v="10072"/>
          <ac:graphicFrameMkLst>
            <pc:docMk/>
            <pc:sldMk cId="3822810598" sldId="279"/>
            <ac:graphicFrameMk id="19" creationId="{12D1D955-BCFE-4C85-8215-88E590D68464}"/>
          </ac:graphicFrameMkLst>
        </pc:graphicFrameChg>
        <pc:graphicFrameChg chg="add del">
          <ac:chgData name="filip geens" userId="7123bf18c6040445" providerId="LiveId" clId="{9024C1CE-5DDE-493B-A675-FA60383E23E4}" dt="2019-02-04T20:46:39.699" v="10072"/>
          <ac:graphicFrameMkLst>
            <pc:docMk/>
            <pc:sldMk cId="3822810598" sldId="279"/>
            <ac:graphicFrameMk id="20" creationId="{717281AC-C918-4E92-9D6C-AFC097DED9C6}"/>
          </ac:graphicFrameMkLst>
        </pc:graphicFrameChg>
        <pc:graphicFrameChg chg="add del">
          <ac:chgData name="filip geens" userId="7123bf18c6040445" providerId="LiveId" clId="{9024C1CE-5DDE-493B-A675-FA60383E23E4}" dt="2019-02-04T20:46:39.699" v="10072"/>
          <ac:graphicFrameMkLst>
            <pc:docMk/>
            <pc:sldMk cId="3822810598" sldId="279"/>
            <ac:graphicFrameMk id="21" creationId="{0AD39F66-9716-40DC-887F-BCD810CEAD26}"/>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29" creationId="{BEFF69EA-7AA2-4493-9C4B-909EAF18305A}"/>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30" creationId="{A0E68ADC-6D43-44F1-842F-75C297D3E2E1}"/>
          </ac:graphicFrameMkLst>
        </pc:graphicFrameChg>
        <pc:graphicFrameChg chg="add mod modGraphic">
          <ac:chgData name="filip geens" userId="7123bf18c6040445" providerId="LiveId" clId="{9024C1CE-5DDE-493B-A675-FA60383E23E4}" dt="2019-02-04T21:03:52.799" v="10222" actId="20577"/>
          <ac:graphicFrameMkLst>
            <pc:docMk/>
            <pc:sldMk cId="3822810598" sldId="279"/>
            <ac:graphicFrameMk id="31" creationId="{ED6FDA50-8235-4EFC-A4F1-3C72C5105492}"/>
          </ac:graphicFrameMkLst>
        </pc:graphicFrameChg>
        <pc:picChg chg="add del mod">
          <ac:chgData name="filip geens" userId="7123bf18c6040445" providerId="LiveId" clId="{9024C1CE-5DDE-493B-A675-FA60383E23E4}" dt="2019-02-04T20:35:45.615" v="9948" actId="478"/>
          <ac:picMkLst>
            <pc:docMk/>
            <pc:sldMk cId="3822810598" sldId="279"/>
            <ac:picMk id="5" creationId="{D2311BDB-79CB-4ABF-9A03-4774CC8F4F59}"/>
          </ac:picMkLst>
        </pc:picChg>
      </pc:sldChg>
      <pc:sldChg chg="modSp add modAnim">
        <pc:chgData name="filip geens" userId="7123bf18c6040445" providerId="LiveId" clId="{9024C1CE-5DDE-493B-A675-FA60383E23E4}" dt="2019-02-05T13:31:51.910" v="16975"/>
        <pc:sldMkLst>
          <pc:docMk/>
          <pc:sldMk cId="3036507312" sldId="280"/>
        </pc:sldMkLst>
        <pc:spChg chg="mod">
          <ac:chgData name="filip geens" userId="7123bf18c6040445" providerId="LiveId" clId="{9024C1CE-5DDE-493B-A675-FA60383E23E4}" dt="2019-02-05T08:02:29.761" v="10313" actId="790"/>
          <ac:spMkLst>
            <pc:docMk/>
            <pc:sldMk cId="3036507312" sldId="280"/>
            <ac:spMk id="2" creationId="{63BBBA6E-7496-4EF6-A0C7-6FAFB3AE02DD}"/>
          </ac:spMkLst>
        </pc:spChg>
        <pc:spChg chg="mod">
          <ac:chgData name="filip geens" userId="7123bf18c6040445" providerId="LiveId" clId="{9024C1CE-5DDE-493B-A675-FA60383E23E4}" dt="2019-02-05T08:39:09.340" v="10934" actId="113"/>
          <ac:spMkLst>
            <pc:docMk/>
            <pc:sldMk cId="3036507312" sldId="280"/>
            <ac:spMk id="3" creationId="{9411BF8C-D637-4F5B-A778-9611513B6CC6}"/>
          </ac:spMkLst>
        </pc:spChg>
      </pc:sldChg>
      <pc:sldChg chg="modSp add modAnim">
        <pc:chgData name="filip geens" userId="7123bf18c6040445" providerId="LiveId" clId="{9024C1CE-5DDE-493B-A675-FA60383E23E4}" dt="2019-02-05T13:32:32.359" v="16978"/>
        <pc:sldMkLst>
          <pc:docMk/>
          <pc:sldMk cId="2174813444" sldId="281"/>
        </pc:sldMkLst>
        <pc:spChg chg="mod">
          <ac:chgData name="filip geens" userId="7123bf18c6040445" providerId="LiveId" clId="{9024C1CE-5DDE-493B-A675-FA60383E23E4}" dt="2019-02-05T09:08:15.662" v="11717" actId="313"/>
          <ac:spMkLst>
            <pc:docMk/>
            <pc:sldMk cId="2174813444" sldId="281"/>
            <ac:spMk id="2" creationId="{D6012A62-DC08-4024-BC3A-1589F0C59E72}"/>
          </ac:spMkLst>
        </pc:spChg>
        <pc:spChg chg="mod">
          <ac:chgData name="filip geens" userId="7123bf18c6040445" providerId="LiveId" clId="{9024C1CE-5DDE-493B-A675-FA60383E23E4}" dt="2019-02-05T09:41:58.202" v="12298" actId="20577"/>
          <ac:spMkLst>
            <pc:docMk/>
            <pc:sldMk cId="2174813444" sldId="281"/>
            <ac:spMk id="3" creationId="{C435F3BB-05D7-41F1-A824-03DCB2E24A88}"/>
          </ac:spMkLst>
        </pc:spChg>
      </pc:sldChg>
      <pc:sldChg chg="modSp add modAnim">
        <pc:chgData name="filip geens" userId="7123bf18c6040445" providerId="LiveId" clId="{9024C1CE-5DDE-493B-A675-FA60383E23E4}" dt="2019-02-05T13:35:09.224" v="16996"/>
        <pc:sldMkLst>
          <pc:docMk/>
          <pc:sldMk cId="1696256066" sldId="282"/>
        </pc:sldMkLst>
        <pc:spChg chg="mod">
          <ac:chgData name="filip geens" userId="7123bf18c6040445" providerId="LiveId" clId="{9024C1CE-5DDE-493B-A675-FA60383E23E4}" dt="2019-02-05T09:43:38.242" v="12353" actId="313"/>
          <ac:spMkLst>
            <pc:docMk/>
            <pc:sldMk cId="1696256066" sldId="282"/>
            <ac:spMk id="2" creationId="{32AB7825-27D1-4370-885D-58A9CB6FBC4C}"/>
          </ac:spMkLst>
        </pc:spChg>
        <pc:spChg chg="mod">
          <ac:chgData name="filip geens" userId="7123bf18c6040445" providerId="LiveId" clId="{9024C1CE-5DDE-493B-A675-FA60383E23E4}" dt="2019-02-05T09:58:24.730" v="12616" actId="404"/>
          <ac:spMkLst>
            <pc:docMk/>
            <pc:sldMk cId="1696256066" sldId="282"/>
            <ac:spMk id="3" creationId="{C6E5E10D-7D91-41BA-93BD-C8E96246CD04}"/>
          </ac:spMkLst>
        </pc:spChg>
      </pc:sldChg>
      <pc:sldChg chg="modSp add modAnim">
        <pc:chgData name="filip geens" userId="7123bf18c6040445" providerId="LiveId" clId="{9024C1CE-5DDE-493B-A675-FA60383E23E4}" dt="2019-02-05T13:35:59.577" v="16997"/>
        <pc:sldMkLst>
          <pc:docMk/>
          <pc:sldMk cId="1936148668" sldId="283"/>
        </pc:sldMkLst>
        <pc:spChg chg="mod">
          <ac:chgData name="filip geens" userId="7123bf18c6040445" providerId="LiveId" clId="{9024C1CE-5DDE-493B-A675-FA60383E23E4}" dt="2019-02-05T10:02:04.789" v="12626" actId="27636"/>
          <ac:spMkLst>
            <pc:docMk/>
            <pc:sldMk cId="1936148668" sldId="283"/>
            <ac:spMk id="2" creationId="{37EE939F-9A3C-474B-9B26-63CA5F44DADD}"/>
          </ac:spMkLst>
        </pc:spChg>
        <pc:spChg chg="mod">
          <ac:chgData name="filip geens" userId="7123bf18c6040445" providerId="LiveId" clId="{9024C1CE-5DDE-493B-A675-FA60383E23E4}" dt="2019-02-05T10:20:04.868" v="13338" actId="20577"/>
          <ac:spMkLst>
            <pc:docMk/>
            <pc:sldMk cId="1936148668" sldId="283"/>
            <ac:spMk id="3" creationId="{4FE2A00C-C323-44F4-A15D-4EC92046B405}"/>
          </ac:spMkLst>
        </pc:spChg>
      </pc:sldChg>
      <pc:sldChg chg="modSp add modAnim">
        <pc:chgData name="filip geens" userId="7123bf18c6040445" providerId="LiveId" clId="{9024C1CE-5DDE-493B-A675-FA60383E23E4}" dt="2019-02-05T13:36:20.951" v="16999"/>
        <pc:sldMkLst>
          <pc:docMk/>
          <pc:sldMk cId="746552963" sldId="284"/>
        </pc:sldMkLst>
        <pc:spChg chg="mod">
          <ac:chgData name="filip geens" userId="7123bf18c6040445" providerId="LiveId" clId="{9024C1CE-5DDE-493B-A675-FA60383E23E4}" dt="2019-02-05T10:21:29.577" v="13353" actId="313"/>
          <ac:spMkLst>
            <pc:docMk/>
            <pc:sldMk cId="746552963" sldId="284"/>
            <ac:spMk id="2" creationId="{097DE289-D953-4C75-A201-EEC7CE247C0C}"/>
          </ac:spMkLst>
        </pc:spChg>
        <pc:spChg chg="mod">
          <ac:chgData name="filip geens" userId="7123bf18c6040445" providerId="LiveId" clId="{9024C1CE-5DDE-493B-A675-FA60383E23E4}" dt="2019-02-05T10:46:06.928" v="13974" actId="113"/>
          <ac:spMkLst>
            <pc:docMk/>
            <pc:sldMk cId="746552963" sldId="284"/>
            <ac:spMk id="3" creationId="{2997E079-081C-4A6C-B133-11A07D8691D8}"/>
          </ac:spMkLst>
        </pc:spChg>
      </pc:sldChg>
      <pc:sldChg chg="modSp add modAnim">
        <pc:chgData name="filip geens" userId="7123bf18c6040445" providerId="LiveId" clId="{9024C1CE-5DDE-493B-A675-FA60383E23E4}" dt="2019-02-19T15:47:51.195" v="17171" actId="20577"/>
        <pc:sldMkLst>
          <pc:docMk/>
          <pc:sldMk cId="99410940" sldId="285"/>
        </pc:sldMkLst>
        <pc:spChg chg="mod">
          <ac:chgData name="filip geens" userId="7123bf18c6040445" providerId="LiveId" clId="{9024C1CE-5DDE-493B-A675-FA60383E23E4}" dt="2019-02-05T10:38:29.024" v="13892" actId="20577"/>
          <ac:spMkLst>
            <pc:docMk/>
            <pc:sldMk cId="99410940" sldId="285"/>
            <ac:spMk id="2" creationId="{D7A7348B-0CE4-4008-9943-B666721B755B}"/>
          </ac:spMkLst>
        </pc:spChg>
        <pc:spChg chg="mod">
          <ac:chgData name="filip geens" userId="7123bf18c6040445" providerId="LiveId" clId="{9024C1CE-5DDE-493B-A675-FA60383E23E4}" dt="2019-02-19T15:47:51.195" v="17171" actId="20577"/>
          <ac:spMkLst>
            <pc:docMk/>
            <pc:sldMk cId="99410940" sldId="285"/>
            <ac:spMk id="3" creationId="{DDF0EB5B-25F4-4CB4-BEAB-C2D234A8A5A2}"/>
          </ac:spMkLst>
        </pc:spChg>
      </pc:sldChg>
      <pc:sldChg chg="modSp add modAnim">
        <pc:chgData name="filip geens" userId="7123bf18c6040445" providerId="LiveId" clId="{9024C1CE-5DDE-493B-A675-FA60383E23E4}" dt="2019-02-05T17:09:36.867" v="17130" actId="20577"/>
        <pc:sldMkLst>
          <pc:docMk/>
          <pc:sldMk cId="3539710944" sldId="286"/>
        </pc:sldMkLst>
        <pc:spChg chg="mod">
          <ac:chgData name="filip geens" userId="7123bf18c6040445" providerId="LiveId" clId="{9024C1CE-5DDE-493B-A675-FA60383E23E4}" dt="2019-02-05T10:42:22.390" v="13948" actId="27636"/>
          <ac:spMkLst>
            <pc:docMk/>
            <pc:sldMk cId="3539710944" sldId="286"/>
            <ac:spMk id="2" creationId="{17488A7D-5D8B-40AB-94B7-2E5B34465E54}"/>
          </ac:spMkLst>
        </pc:spChg>
        <pc:spChg chg="mod">
          <ac:chgData name="filip geens" userId="7123bf18c6040445" providerId="LiveId" clId="{9024C1CE-5DDE-493B-A675-FA60383E23E4}" dt="2019-02-05T17:09:36.867" v="17130" actId="20577"/>
          <ac:spMkLst>
            <pc:docMk/>
            <pc:sldMk cId="3539710944" sldId="286"/>
            <ac:spMk id="3" creationId="{AF802A9A-2EDF-4010-A717-F05A34AAD8E1}"/>
          </ac:spMkLst>
        </pc:spChg>
      </pc:sldChg>
      <pc:sldChg chg="modSp add modAnim">
        <pc:chgData name="filip geens" userId="7123bf18c6040445" providerId="LiveId" clId="{9024C1CE-5DDE-493B-A675-FA60383E23E4}" dt="2019-02-05T13:37:20.064" v="17002"/>
        <pc:sldMkLst>
          <pc:docMk/>
          <pc:sldMk cId="4027130661" sldId="287"/>
        </pc:sldMkLst>
        <pc:spChg chg="mod">
          <ac:chgData name="filip geens" userId="7123bf18c6040445" providerId="LiveId" clId="{9024C1CE-5DDE-493B-A675-FA60383E23E4}" dt="2019-02-05T10:59:18.368" v="14501" actId="790"/>
          <ac:spMkLst>
            <pc:docMk/>
            <pc:sldMk cId="4027130661" sldId="287"/>
            <ac:spMk id="2" creationId="{10553C02-8455-4BD2-BFE9-FF1EACEE4183}"/>
          </ac:spMkLst>
        </pc:spChg>
        <pc:spChg chg="mod">
          <ac:chgData name="filip geens" userId="7123bf18c6040445" providerId="LiveId" clId="{9024C1CE-5DDE-493B-A675-FA60383E23E4}" dt="2019-02-05T12:18:23.522" v="15954" actId="790"/>
          <ac:spMkLst>
            <pc:docMk/>
            <pc:sldMk cId="4027130661" sldId="287"/>
            <ac:spMk id="3" creationId="{D3063734-2C83-4430-A419-1B7E88730F49}"/>
          </ac:spMkLst>
        </pc:spChg>
      </pc:sldChg>
      <pc:sldChg chg="modSp add modAnim">
        <pc:chgData name="filip geens" userId="7123bf18c6040445" providerId="LiveId" clId="{9024C1CE-5DDE-493B-A675-FA60383E23E4}" dt="2019-02-05T17:31:16.291" v="17169" actId="403"/>
        <pc:sldMkLst>
          <pc:docMk/>
          <pc:sldMk cId="1522214677" sldId="288"/>
        </pc:sldMkLst>
        <pc:spChg chg="mod">
          <ac:chgData name="filip geens" userId="7123bf18c6040445" providerId="LiveId" clId="{9024C1CE-5DDE-493B-A675-FA60383E23E4}" dt="2019-02-05T13:05:44.757" v="16515" actId="790"/>
          <ac:spMkLst>
            <pc:docMk/>
            <pc:sldMk cId="1522214677" sldId="288"/>
            <ac:spMk id="2" creationId="{B98C3B6A-0404-4FD6-9C60-8F61B26E89E8}"/>
          </ac:spMkLst>
        </pc:spChg>
        <pc:spChg chg="mod">
          <ac:chgData name="filip geens" userId="7123bf18c6040445" providerId="LiveId" clId="{9024C1CE-5DDE-493B-A675-FA60383E23E4}" dt="2019-02-05T17:31:16.291" v="17169" actId="403"/>
          <ac:spMkLst>
            <pc:docMk/>
            <pc:sldMk cId="1522214677" sldId="288"/>
            <ac:spMk id="3" creationId="{738143C6-8FAE-4ADC-8FE0-3888029FC5A9}"/>
          </ac:spMkLst>
        </pc:spChg>
      </pc:sldChg>
      <pc:sldChg chg="modTransition">
        <pc:chgData name="filip geens" userId="7123bf18c6040445" providerId="LiveId" clId="{9024C1CE-5DDE-493B-A675-FA60383E23E4}" dt="2019-02-05T21:52:19.315" v="17170"/>
        <pc:sldMkLst>
          <pc:docMk/>
          <pc:sldMk cId="998878080" sldId="289"/>
        </pc:sldMkLst>
      </pc:sldChg>
      <pc:sldMasterChg chg="modSldLayout">
        <pc:chgData name="filip geens" userId="7123bf18c6040445" providerId="LiveId" clId="{9024C1CE-5DDE-493B-A675-FA60383E23E4}" dt="2019-02-05T12:43:50.087" v="16149" actId="790"/>
        <pc:sldMasterMkLst>
          <pc:docMk/>
          <pc:sldMasterMk cId="3121500515" sldId="2147483675"/>
        </pc:sldMasterMkLst>
        <pc:sldLayoutChg chg="modSp">
          <pc:chgData name="filip geens" userId="7123bf18c6040445" providerId="LiveId" clId="{9024C1CE-5DDE-493B-A675-FA60383E23E4}" dt="2019-02-05T12:43:50.087" v="16149" actId="790"/>
          <pc:sldLayoutMkLst>
            <pc:docMk/>
            <pc:sldMasterMk cId="3121500515" sldId="2147483675"/>
            <pc:sldLayoutMk cId="379685022" sldId="2147483677"/>
          </pc:sldLayoutMkLst>
          <pc:spChg chg="mod">
            <ac:chgData name="filip geens" userId="7123bf18c6040445" providerId="LiveId" clId="{9024C1CE-5DDE-493B-A675-FA60383E23E4}" dt="2019-02-05T12:43:50.087" v="16149" actId="790"/>
            <ac:spMkLst>
              <pc:docMk/>
              <pc:sldMasterMk cId="3121500515" sldId="2147483675"/>
              <pc:sldLayoutMk cId="379685022" sldId="2147483677"/>
              <ac:spMk id="2" creationId="{777BB470-3D0F-41C0-A540-A2C90B7E5450}"/>
            </ac:spMkLst>
          </pc:spChg>
          <pc:spChg chg="mod">
            <ac:chgData name="filip geens" userId="7123bf18c6040445" providerId="LiveId" clId="{9024C1CE-5DDE-493B-A675-FA60383E23E4}" dt="2019-02-05T12:43:43.766" v="16148" actId="790"/>
            <ac:spMkLst>
              <pc:docMk/>
              <pc:sldMasterMk cId="3121500515" sldId="2147483675"/>
              <pc:sldLayoutMk cId="379685022" sldId="2147483677"/>
              <ac:spMk id="3" creationId="{CC543D4A-434E-41D6-B11F-3449808C491F}"/>
            </ac:spMkLst>
          </pc:spChg>
        </pc:sldLayoutChg>
      </pc:sldMaster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3.png>
</file>

<file path=ppt/media/image4.jpg>
</file>

<file path=ppt/media/image5.jpe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DE1A83-D039-40AF-9C1A-7135D898E477}" type="datetimeFigureOut">
              <a:rPr lang="nl-BE" smtClean="0"/>
              <a:t>10/03/2024</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22A3A-DE9F-410B-9A38-1D48271E7588}" type="slidenum">
              <a:rPr lang="nl-BE" smtClean="0"/>
              <a:t>‹#›</a:t>
            </a:fld>
            <a:endParaRPr lang="nl-BE"/>
          </a:p>
        </p:txBody>
      </p:sp>
    </p:spTree>
    <p:extLst>
      <p:ext uri="{BB962C8B-B14F-4D97-AF65-F5344CB8AC3E}">
        <p14:creationId xmlns:p14="http://schemas.microsoft.com/office/powerpoint/2010/main" val="26339477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43A08-498B-4013-B135-676C82B8CDF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1BAAE0A-AB0B-46EA-932C-4720F6F478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DC9D615-5D10-44FF-94FB-8360A9EE9F8D}"/>
              </a:ext>
            </a:extLst>
          </p:cNvPr>
          <p:cNvSpPr>
            <a:spLocks noGrp="1"/>
          </p:cNvSpPr>
          <p:nvPr>
            <p:ph type="dt" sz="half" idx="10"/>
          </p:nvPr>
        </p:nvSpPr>
        <p:spPr/>
        <p:txBody>
          <a:bodyPr/>
          <a:lstStyle/>
          <a:p>
            <a:fld id="{262E79CE-4871-481B-959F-0CE64C7F4163}" type="datetime1">
              <a:rPr lang="en-US" smtClean="0"/>
              <a:t>3/10/2024</a:t>
            </a:fld>
            <a:endParaRPr lang="en-US"/>
          </a:p>
        </p:txBody>
      </p:sp>
      <p:sp>
        <p:nvSpPr>
          <p:cNvPr id="5" name="Footer Placeholder 4">
            <a:extLst>
              <a:ext uri="{FF2B5EF4-FFF2-40B4-BE49-F238E27FC236}">
                <a16:creationId xmlns:a16="http://schemas.microsoft.com/office/drawing/2014/main" id="{C438B705-E492-4977-9E68-5F15BC3CC6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00B4FD-1581-4DBF-8D4A-96AFC0B9C06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476347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25B8F-D142-46DD-B92F-B8A4E1F8AFD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CA8A3E6-B3D5-4F26-8C15-BC8A6BB9CC8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DE3B38-5D04-43C7-AB33-6A5A721A1E36}"/>
              </a:ext>
            </a:extLst>
          </p:cNvPr>
          <p:cNvSpPr>
            <a:spLocks noGrp="1"/>
          </p:cNvSpPr>
          <p:nvPr>
            <p:ph type="dt" sz="half" idx="10"/>
          </p:nvPr>
        </p:nvSpPr>
        <p:spPr/>
        <p:txBody>
          <a:bodyPr/>
          <a:lstStyle/>
          <a:p>
            <a:fld id="{721AD1AB-9871-4EE5-845E-F783367F963A}" type="datetime1">
              <a:rPr lang="en-US" smtClean="0"/>
              <a:t>3/10/2024</a:t>
            </a:fld>
            <a:endParaRPr lang="en-US"/>
          </a:p>
        </p:txBody>
      </p:sp>
      <p:sp>
        <p:nvSpPr>
          <p:cNvPr id="5" name="Footer Placeholder 4">
            <a:extLst>
              <a:ext uri="{FF2B5EF4-FFF2-40B4-BE49-F238E27FC236}">
                <a16:creationId xmlns:a16="http://schemas.microsoft.com/office/drawing/2014/main" id="{9C64466B-BD37-43E6-B259-C869FA8260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1260B-7A9F-4C79-A27B-D120881C3FBA}"/>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239899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8B8539-B808-4C29-A6DE-F09E04F650C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6267AD-93DB-49D6-9835-8ACD85BE6A1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9ADDF2-B1BB-49C8-B2B2-DAA4DD78D475}"/>
              </a:ext>
            </a:extLst>
          </p:cNvPr>
          <p:cNvSpPr>
            <a:spLocks noGrp="1"/>
          </p:cNvSpPr>
          <p:nvPr>
            <p:ph type="dt" sz="half" idx="10"/>
          </p:nvPr>
        </p:nvSpPr>
        <p:spPr/>
        <p:txBody>
          <a:bodyPr/>
          <a:lstStyle/>
          <a:p>
            <a:fld id="{9F17F528-2B6D-40DF-83F9-81F2B1126364}" type="datetime1">
              <a:rPr lang="en-US" smtClean="0"/>
              <a:t>3/10/2024</a:t>
            </a:fld>
            <a:endParaRPr lang="en-US"/>
          </a:p>
        </p:txBody>
      </p:sp>
      <p:sp>
        <p:nvSpPr>
          <p:cNvPr id="5" name="Footer Placeholder 4">
            <a:extLst>
              <a:ext uri="{FF2B5EF4-FFF2-40B4-BE49-F238E27FC236}">
                <a16:creationId xmlns:a16="http://schemas.microsoft.com/office/drawing/2014/main" id="{E363571F-0569-44BD-B6B2-D43EA388D4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438F1D-5202-4378-8D60-9987A488DFD6}"/>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248253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3/10/2024</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30243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3/10/2024</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618715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3/10/2024</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6686920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3/10/2024</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8778620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3/10/2024</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83130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3/10/2024</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540284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3/10/2024</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699212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3/10/2024</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30898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BB470-3D0F-41C0-A540-A2C90B7E5450}"/>
              </a:ext>
            </a:extLst>
          </p:cNvPr>
          <p:cNvSpPr>
            <a:spLocks noGrp="1"/>
          </p:cNvSpPr>
          <p:nvPr>
            <p:ph type="title"/>
          </p:nvPr>
        </p:nvSpPr>
        <p:spPr>
          <a:xfrm>
            <a:off x="838200" y="365126"/>
            <a:ext cx="10515600" cy="916668"/>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CC543D4A-434E-41D6-B11F-3449808C491F}"/>
              </a:ext>
            </a:extLst>
          </p:cNvPr>
          <p:cNvSpPr>
            <a:spLocks noGrp="1"/>
          </p:cNvSpPr>
          <p:nvPr>
            <p:ph idx="1"/>
          </p:nvPr>
        </p:nvSpPr>
        <p:spPr>
          <a:xfrm>
            <a:off x="838200" y="1436914"/>
            <a:ext cx="10515600" cy="4740049"/>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9DC944B5-95A2-4486-A998-0230AD7B0D7C}"/>
              </a:ext>
            </a:extLst>
          </p:cNvPr>
          <p:cNvSpPr>
            <a:spLocks noGrp="1"/>
          </p:cNvSpPr>
          <p:nvPr>
            <p:ph type="dt" sz="half" idx="10"/>
          </p:nvPr>
        </p:nvSpPr>
        <p:spPr/>
        <p:txBody>
          <a:bodyPr/>
          <a:lstStyle/>
          <a:p>
            <a:fld id="{D5FFE133-A67C-49D0-8944-709C79D0987B}" type="datetime1">
              <a:rPr lang="en-US" smtClean="0"/>
              <a:t>3/10/2024</a:t>
            </a:fld>
            <a:endParaRPr lang="en-US"/>
          </a:p>
        </p:txBody>
      </p:sp>
      <p:sp>
        <p:nvSpPr>
          <p:cNvPr id="5" name="Footer Placeholder 4">
            <a:extLst>
              <a:ext uri="{FF2B5EF4-FFF2-40B4-BE49-F238E27FC236}">
                <a16:creationId xmlns:a16="http://schemas.microsoft.com/office/drawing/2014/main" id="{0FF5633E-AE03-4DF5-B96A-A70C093496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933D0E-B505-40CA-880B-A429D69411B5}"/>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7968502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3/10/2024</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597784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3/10/2024</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5338977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3/10/2024</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15663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6D8F5-3B38-4817-A543-9DAF82928D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EAA0E85-2E99-4FFC-B1AA-6B597EFA61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E4E341A-878A-41E5-BBA2-6AE3F5FDA604}"/>
              </a:ext>
            </a:extLst>
          </p:cNvPr>
          <p:cNvSpPr>
            <a:spLocks noGrp="1"/>
          </p:cNvSpPr>
          <p:nvPr>
            <p:ph type="dt" sz="half" idx="10"/>
          </p:nvPr>
        </p:nvSpPr>
        <p:spPr/>
        <p:txBody>
          <a:bodyPr/>
          <a:lstStyle/>
          <a:p>
            <a:fld id="{3F65B13C-25B5-4CCF-B064-8BE3F758B447}" type="datetime1">
              <a:rPr lang="en-US" smtClean="0"/>
              <a:t>3/10/2024</a:t>
            </a:fld>
            <a:endParaRPr lang="en-US"/>
          </a:p>
        </p:txBody>
      </p:sp>
      <p:sp>
        <p:nvSpPr>
          <p:cNvPr id="5" name="Footer Placeholder 4">
            <a:extLst>
              <a:ext uri="{FF2B5EF4-FFF2-40B4-BE49-F238E27FC236}">
                <a16:creationId xmlns:a16="http://schemas.microsoft.com/office/drawing/2014/main" id="{375F2A5C-0146-4B0C-95C7-C9101F5698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7CA1BE-0C1C-4CA9-948E-47465E58AC81}"/>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676987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91A6C-D257-42D2-9E45-4F06755EF1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35B5EB-3348-47AB-AC5A-7AC6F976747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D88E347-129F-4DBB-8336-432CEC77D27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885428-A4CA-4764-9840-4530542B7A68}"/>
              </a:ext>
            </a:extLst>
          </p:cNvPr>
          <p:cNvSpPr>
            <a:spLocks noGrp="1"/>
          </p:cNvSpPr>
          <p:nvPr>
            <p:ph type="dt" sz="half" idx="10"/>
          </p:nvPr>
        </p:nvSpPr>
        <p:spPr/>
        <p:txBody>
          <a:bodyPr/>
          <a:lstStyle/>
          <a:p>
            <a:fld id="{B41CB9F3-6579-4B44-87EA-C70617A33485}" type="datetime1">
              <a:rPr lang="en-US" smtClean="0"/>
              <a:t>3/10/2024</a:t>
            </a:fld>
            <a:endParaRPr lang="en-US"/>
          </a:p>
        </p:txBody>
      </p:sp>
      <p:sp>
        <p:nvSpPr>
          <p:cNvPr id="6" name="Footer Placeholder 5">
            <a:extLst>
              <a:ext uri="{FF2B5EF4-FFF2-40B4-BE49-F238E27FC236}">
                <a16:creationId xmlns:a16="http://schemas.microsoft.com/office/drawing/2014/main" id="{F3D87EC6-5F65-4CA9-A5A6-401D27A605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44CB95-4AB3-4FCB-9F94-2BF915FA562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943062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82E98-0A23-4028-B71A-BA037DEC22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8C07D8D-FE4A-4A25-837F-D36401862A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DC72788-8C7F-43D8-AF2A-BDE167AF0D8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B125A6-98AA-4717-9EFC-0B4674CEDF4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94F597B-C34F-454E-874A-E23327965BD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9192C3-E876-43F0-B5F0-579D88E57157}"/>
              </a:ext>
            </a:extLst>
          </p:cNvPr>
          <p:cNvSpPr>
            <a:spLocks noGrp="1"/>
          </p:cNvSpPr>
          <p:nvPr>
            <p:ph type="dt" sz="half" idx="10"/>
          </p:nvPr>
        </p:nvSpPr>
        <p:spPr/>
        <p:txBody>
          <a:bodyPr/>
          <a:lstStyle/>
          <a:p>
            <a:fld id="{C5CB3E34-8C6C-45BC-B8FD-9B4B40EE9A12}" type="datetime1">
              <a:rPr lang="en-US" smtClean="0"/>
              <a:t>3/10/2024</a:t>
            </a:fld>
            <a:endParaRPr lang="en-US"/>
          </a:p>
        </p:txBody>
      </p:sp>
      <p:sp>
        <p:nvSpPr>
          <p:cNvPr id="8" name="Footer Placeholder 7">
            <a:extLst>
              <a:ext uri="{FF2B5EF4-FFF2-40B4-BE49-F238E27FC236}">
                <a16:creationId xmlns:a16="http://schemas.microsoft.com/office/drawing/2014/main" id="{6AD34113-9220-4BEC-BEBF-6EB27124220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DAF224C-7B1F-4BA2-AF2A-F8CA8A533DD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61477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3A907-8803-4545-92D8-A36BB44FE7D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B1836F-225C-4894-A2AF-4D62B8F8D010}"/>
              </a:ext>
            </a:extLst>
          </p:cNvPr>
          <p:cNvSpPr>
            <a:spLocks noGrp="1"/>
          </p:cNvSpPr>
          <p:nvPr>
            <p:ph type="dt" sz="half" idx="10"/>
          </p:nvPr>
        </p:nvSpPr>
        <p:spPr/>
        <p:txBody>
          <a:bodyPr/>
          <a:lstStyle/>
          <a:p>
            <a:fld id="{31E05399-7D6B-4514-8D9F-14024E6E2804}" type="datetime1">
              <a:rPr lang="en-US" smtClean="0"/>
              <a:t>3/10/2024</a:t>
            </a:fld>
            <a:endParaRPr lang="en-US"/>
          </a:p>
        </p:txBody>
      </p:sp>
      <p:sp>
        <p:nvSpPr>
          <p:cNvPr id="4" name="Footer Placeholder 3">
            <a:extLst>
              <a:ext uri="{FF2B5EF4-FFF2-40B4-BE49-F238E27FC236}">
                <a16:creationId xmlns:a16="http://schemas.microsoft.com/office/drawing/2014/main" id="{A405E6C8-35EF-44E3-A195-4884095EA3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8444D7-D6A9-4363-B127-10C12A60E98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5960495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A57341-529F-4F27-9FEF-D2167E0DB622}"/>
              </a:ext>
            </a:extLst>
          </p:cNvPr>
          <p:cNvSpPr>
            <a:spLocks noGrp="1"/>
          </p:cNvSpPr>
          <p:nvPr>
            <p:ph type="dt" sz="half" idx="10"/>
          </p:nvPr>
        </p:nvSpPr>
        <p:spPr/>
        <p:txBody>
          <a:bodyPr/>
          <a:lstStyle/>
          <a:p>
            <a:fld id="{618685C9-0ACA-49A9-A0AB-A5A0B40BCBC8}" type="datetime1">
              <a:rPr lang="en-US" smtClean="0"/>
              <a:t>3/10/2024</a:t>
            </a:fld>
            <a:endParaRPr lang="en-US"/>
          </a:p>
        </p:txBody>
      </p:sp>
      <p:sp>
        <p:nvSpPr>
          <p:cNvPr id="3" name="Footer Placeholder 2">
            <a:extLst>
              <a:ext uri="{FF2B5EF4-FFF2-40B4-BE49-F238E27FC236}">
                <a16:creationId xmlns:a16="http://schemas.microsoft.com/office/drawing/2014/main" id="{71A4DFE2-0C59-4454-B8B2-B96CABDE1F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7DF18FC-1C5D-469B-8CCF-166A8968374C}"/>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247158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35B53-DBE4-4597-9C8B-DE8DAB8E03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C2B4E9-1349-41FF-9202-F59327B43F9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B703B9-564E-482C-A1A4-7977B4D82B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50F6818-3631-4EC3-AA67-183F39E78167}"/>
              </a:ext>
            </a:extLst>
          </p:cNvPr>
          <p:cNvSpPr>
            <a:spLocks noGrp="1"/>
          </p:cNvSpPr>
          <p:nvPr>
            <p:ph type="dt" sz="half" idx="10"/>
          </p:nvPr>
        </p:nvSpPr>
        <p:spPr/>
        <p:txBody>
          <a:bodyPr/>
          <a:lstStyle/>
          <a:p>
            <a:fld id="{DB743911-7AAB-4DB3-8C84-BAFEF492EA68}" type="datetime1">
              <a:rPr lang="en-US" smtClean="0"/>
              <a:t>3/10/2024</a:t>
            </a:fld>
            <a:endParaRPr lang="en-US"/>
          </a:p>
        </p:txBody>
      </p:sp>
      <p:sp>
        <p:nvSpPr>
          <p:cNvPr id="6" name="Footer Placeholder 5">
            <a:extLst>
              <a:ext uri="{FF2B5EF4-FFF2-40B4-BE49-F238E27FC236}">
                <a16:creationId xmlns:a16="http://schemas.microsoft.com/office/drawing/2014/main" id="{91DCD81B-A789-4FAB-9090-E8CED90CCF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D604C8-7AFE-4582-A389-5C0A80F4B870}"/>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274558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E64DE-6754-46CD-9E57-7C21F5E4CD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4C834F0-5FE2-43C8-9918-CE34D06AED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26CBE8E-DA21-4540-BE72-651AFC6642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6CDC632-27E2-4321-ADF0-9A3B335BF70D}"/>
              </a:ext>
            </a:extLst>
          </p:cNvPr>
          <p:cNvSpPr>
            <a:spLocks noGrp="1"/>
          </p:cNvSpPr>
          <p:nvPr>
            <p:ph type="dt" sz="half" idx="10"/>
          </p:nvPr>
        </p:nvSpPr>
        <p:spPr/>
        <p:txBody>
          <a:bodyPr/>
          <a:lstStyle/>
          <a:p>
            <a:fld id="{01137EA2-BE57-419A-8BAA-C33F6F39AB4C}" type="datetime1">
              <a:rPr lang="en-US" smtClean="0"/>
              <a:t>3/10/2024</a:t>
            </a:fld>
            <a:endParaRPr lang="en-US"/>
          </a:p>
        </p:txBody>
      </p:sp>
      <p:sp>
        <p:nvSpPr>
          <p:cNvPr id="6" name="Footer Placeholder 5">
            <a:extLst>
              <a:ext uri="{FF2B5EF4-FFF2-40B4-BE49-F238E27FC236}">
                <a16:creationId xmlns:a16="http://schemas.microsoft.com/office/drawing/2014/main" id="{CEFC5F46-88AA-43CE-80E1-43D64C5C9A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A41683-09B4-4955-8ABB-21B0610AB5A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475328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F0F006-652C-4B1D-8C45-08A2DC8E3B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359EDBA-2B3A-4B90-B16D-38A9A29B54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2FDDE-0142-42AF-AF3E-393AD30930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0A1F1F-C7CA-4092-B992-BFDB9E8C0ED6}" type="datetime1">
              <a:rPr lang="en-US" smtClean="0"/>
              <a:t>3/10/2024</a:t>
            </a:fld>
            <a:endParaRPr lang="en-US"/>
          </a:p>
        </p:txBody>
      </p:sp>
      <p:sp>
        <p:nvSpPr>
          <p:cNvPr id="5" name="Footer Placeholder 4">
            <a:extLst>
              <a:ext uri="{FF2B5EF4-FFF2-40B4-BE49-F238E27FC236}">
                <a16:creationId xmlns:a16="http://schemas.microsoft.com/office/drawing/2014/main" id="{FBE765FC-E6D3-4A47-A7A5-0BB106955F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26E6656-A7FA-4052-9F5B-36CE5D2851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BA5271-A444-4CCD-8D0C-6769CDD0D776}" type="slidenum">
              <a:rPr lang="en-US" smtClean="0"/>
              <a:t>‹#›</a:t>
            </a:fld>
            <a:endParaRPr lang="en-US"/>
          </a:p>
        </p:txBody>
      </p:sp>
    </p:spTree>
    <p:extLst>
      <p:ext uri="{BB962C8B-B14F-4D97-AF65-F5344CB8AC3E}">
        <p14:creationId xmlns:p14="http://schemas.microsoft.com/office/powerpoint/2010/main" val="3121500515"/>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3/10/2024</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2332400871"/>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hyperlink" Target="https://www.agilealliance.org/" TargetMode="External"/><Relationship Id="rId2" Type="http://schemas.openxmlformats.org/officeDocument/2006/relationships/image" Target="../media/image7.jpg"/><Relationship Id="rId1" Type="http://schemas.openxmlformats.org/officeDocument/2006/relationships/slideLayout" Target="../slideLayouts/slideLayout13.xml"/><Relationship Id="rId4" Type="http://schemas.openxmlformats.org/officeDocument/2006/relationships/hyperlink" Target="https://www.scrum.org/"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hyperlink" Target="https://scrumguides.org/index.html" TargetMode="Externa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1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l="8025" r="8025"/>
          <a:stretch/>
        </p:blipFill>
        <p:spPr>
          <a:xfrm>
            <a:off x="3382170" y="-805066"/>
            <a:ext cx="9686129" cy="7663066"/>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pPr algn="l"/>
            <a:br>
              <a:rPr lang="nl-BE" sz="4400" dirty="0"/>
            </a:br>
            <a:br>
              <a:rPr lang="nl-BE" sz="4400" dirty="0"/>
            </a:br>
            <a:r>
              <a:rPr lang="nl-BE" sz="3600" dirty="0"/>
              <a:t>Programmeren in C# </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fontScale="77500" lnSpcReduction="20000"/>
          </a:bodyPr>
          <a:lstStyle/>
          <a:p>
            <a:r>
              <a:rPr lang="nl-BE" sz="5100" dirty="0"/>
              <a:t>Project management</a:t>
            </a:r>
            <a:endParaRPr lang="nl-BE" sz="11000" dirty="0"/>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a:extLst>
            <a:ext uri="{FF2B5EF4-FFF2-40B4-BE49-F238E27FC236}">
              <a16:creationId xmlns:a16="http://schemas.microsoft.com/office/drawing/2014/main" id="{91D54085-431E-16EF-4A02-31CCD95167A2}"/>
            </a:ext>
          </a:extLst>
        </p:cNvPr>
        <p:cNvGrpSpPr/>
        <p:nvPr/>
      </p:nvGrpSpPr>
      <p:grpSpPr>
        <a:xfrm>
          <a:off x="0" y="0"/>
          <a:ext cx="0" cy="0"/>
          <a:chOff x="0" y="0"/>
          <a:chExt cx="0" cy="0"/>
        </a:xfrm>
      </p:grpSpPr>
      <p:sp>
        <p:nvSpPr>
          <p:cNvPr id="68" name="Freeform: Shape 57">
            <a:extLst>
              <a:ext uri="{FF2B5EF4-FFF2-40B4-BE49-F238E27FC236}">
                <a16:creationId xmlns:a16="http://schemas.microsoft.com/office/drawing/2014/main" id="{19F7749C-A354-37FB-12BC-485026E23F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28D52804-135A-62E5-5751-D930F71B663F}"/>
              </a:ext>
            </a:extLst>
          </p:cNvPr>
          <p:cNvSpPr>
            <a:spLocks noGrp="1"/>
          </p:cNvSpPr>
          <p:nvPr>
            <p:ph type="title"/>
          </p:nvPr>
        </p:nvSpPr>
        <p:spPr>
          <a:xfrm>
            <a:off x="655320" y="365125"/>
            <a:ext cx="9013052" cy="1623312"/>
          </a:xfrm>
        </p:spPr>
        <p:txBody>
          <a:bodyPr anchor="b">
            <a:normAutofit/>
          </a:bodyPr>
          <a:lstStyle/>
          <a:p>
            <a:r>
              <a:rPr lang="nl-BE" sz="4000" dirty="0"/>
              <a:t>Labo 2</a:t>
            </a:r>
          </a:p>
        </p:txBody>
      </p:sp>
      <p:cxnSp>
        <p:nvCxnSpPr>
          <p:cNvPr id="69" name="Straight Arrow Connector 59">
            <a:extLst>
              <a:ext uri="{FF2B5EF4-FFF2-40B4-BE49-F238E27FC236}">
                <a16:creationId xmlns:a16="http://schemas.microsoft.com/office/drawing/2014/main" id="{A591F9F8-4503-914E-E418-FB6444999E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9CCE512D-EDC2-BB90-95E9-09DE1D06F601}"/>
              </a:ext>
            </a:extLst>
          </p:cNvPr>
          <p:cNvSpPr>
            <a:spLocks noGrp="1"/>
          </p:cNvSpPr>
          <p:nvPr>
            <p:ph idx="1"/>
          </p:nvPr>
        </p:nvSpPr>
        <p:spPr>
          <a:xfrm>
            <a:off x="655320" y="2644518"/>
            <a:ext cx="9013052" cy="3327251"/>
          </a:xfrm>
        </p:spPr>
        <p:txBody>
          <a:bodyPr>
            <a:normAutofit lnSpcReduction="10000"/>
          </a:bodyPr>
          <a:lstStyle/>
          <a:p>
            <a:r>
              <a:rPr lang="nl-BE" sz="1700" dirty="0"/>
              <a:t>Werk in groep een projectplan uit voor de ontwikkeling van een ‘Party App’:</a:t>
            </a:r>
          </a:p>
          <a:p>
            <a:pPr lvl="1"/>
            <a:r>
              <a:rPr lang="nl-BE" sz="1300" dirty="0"/>
              <a:t>De doelgroep is alle leeftijden</a:t>
            </a:r>
          </a:p>
          <a:p>
            <a:pPr lvl="1"/>
            <a:r>
              <a:rPr lang="nl-BE" sz="1300" dirty="0"/>
              <a:t>Het doel van de app is om vrienden en / of kennissen uit te nodigen, afhankelijk het type party.</a:t>
            </a:r>
          </a:p>
          <a:p>
            <a:pPr lvl="1"/>
            <a:r>
              <a:rPr lang="nl-BE" sz="1300" dirty="0"/>
              <a:t>Om de party zo goed mogelijk te organiseren kunnen we bij elke persoon voorkeuren en aantekeningen maken waar we bij de organisatie gebruik kunnen van maken bij de organisatie.</a:t>
            </a:r>
          </a:p>
          <a:p>
            <a:pPr lvl="1"/>
            <a:r>
              <a:rPr lang="nl-BE" sz="1300" dirty="0"/>
              <a:t>De app doet voorstellen voor de organisatie zelf.</a:t>
            </a:r>
          </a:p>
          <a:p>
            <a:pPr lvl="1"/>
            <a:r>
              <a:rPr lang="nl-BE" sz="1300" dirty="0"/>
              <a:t>We willen de app zowel betalend als free maken, dus aangepaste reclame voor het type party en doelgroep zijn een sterke troef om sponsors aan te trekken</a:t>
            </a:r>
          </a:p>
          <a:p>
            <a:r>
              <a:rPr lang="nl-BE" sz="1700" dirty="0"/>
              <a:t>Verzamel vragen voor de klant en je hebt 1 moment om die allemaal te stellen</a:t>
            </a:r>
          </a:p>
          <a:p>
            <a:r>
              <a:rPr lang="nl-BE" sz="1700" dirty="0"/>
              <a:t>Werk de high level </a:t>
            </a:r>
            <a:r>
              <a:rPr lang="nl-BE" sz="1700" dirty="0" err="1"/>
              <a:t>backlog</a:t>
            </a:r>
            <a:r>
              <a:rPr lang="nl-BE" sz="1700" dirty="0"/>
              <a:t> uit en bepaal een tijdsinschatting.</a:t>
            </a:r>
          </a:p>
          <a:p>
            <a:r>
              <a:rPr lang="nl-BE" sz="1700" dirty="0"/>
              <a:t>Ga na wat de mate van succes is om tijdig het gewenste product af te leveren</a:t>
            </a:r>
          </a:p>
          <a:p>
            <a:pPr lvl="1"/>
            <a:r>
              <a:rPr lang="nl-BE" sz="1300" dirty="0"/>
              <a:t>Motiveer</a:t>
            </a:r>
          </a:p>
          <a:p>
            <a:pPr lvl="1"/>
            <a:r>
              <a:rPr lang="nl-BE" sz="1300" dirty="0"/>
              <a:t>Bepaal de eventuele risico’s</a:t>
            </a:r>
          </a:p>
          <a:p>
            <a:endParaRPr lang="nl-BE" sz="1700" dirty="0"/>
          </a:p>
        </p:txBody>
      </p:sp>
    </p:spTree>
    <p:extLst>
      <p:ext uri="{BB962C8B-B14F-4D97-AF65-F5344CB8AC3E}">
        <p14:creationId xmlns:p14="http://schemas.microsoft.com/office/powerpoint/2010/main" val="27114708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7858" r="7858"/>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Agile</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7257164"/>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en-US" dirty="0"/>
              <a:t>Agility</a:t>
            </a:r>
            <a:r>
              <a:rPr lang="nl-BE" dirty="0"/>
              <a:t>, een nieuwe manier van werken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856957"/>
            <a:ext cx="11363865" cy="5938289"/>
          </a:xfrm>
        </p:spPr>
        <p:txBody>
          <a:bodyPr>
            <a:normAutofit lnSpcReduction="10000"/>
          </a:bodyPr>
          <a:lstStyle/>
          <a:p>
            <a:r>
              <a:rPr lang="nl-BE" dirty="0"/>
              <a:t>In de jaren 90 was er een toenemende frustratie over de traditionele manier van ontwikkelen (bijvoorbeeld door de Waterfall-methode)</a:t>
            </a:r>
          </a:p>
          <a:p>
            <a:pPr lvl="1"/>
            <a:r>
              <a:rPr lang="nl-BE" dirty="0"/>
              <a:t>Traditionele methoden waren log, zorgden voor veel papierwerk en documentatie en zorgden er ook vaak voor dat de ontwikkeling </a:t>
            </a:r>
            <a:r>
              <a:rPr lang="nl-BE" dirty="0" err="1"/>
              <a:t>gemicromanaged</a:t>
            </a:r>
            <a:r>
              <a:rPr lang="nl-BE" dirty="0"/>
              <a:t> werd.</a:t>
            </a:r>
          </a:p>
          <a:p>
            <a:pPr lvl="1"/>
            <a:r>
              <a:rPr lang="nl-BE" dirty="0"/>
              <a:t>Daardoor kwam voornamelijk de flexibiliteit die nodig was om de veranderende klantbehoeften op te vangen in het gedrang.</a:t>
            </a:r>
          </a:p>
          <a:p>
            <a:pPr lvl="1"/>
            <a:r>
              <a:rPr lang="nl-BE" dirty="0"/>
              <a:t>Als gevolg mislukten ook zeer veel projecten omdat ze ofwel te laat werden opgeleverd, ze niet voldeden aan de verwachtingen van de gebruikers of ze het budget (ver) overschreden.</a:t>
            </a:r>
          </a:p>
          <a:p>
            <a:r>
              <a:rPr lang="nl-BE" dirty="0"/>
              <a:t>Ook in de industrie kreeg de ‘</a:t>
            </a:r>
            <a:r>
              <a:rPr lang="nl-BE" dirty="0" err="1"/>
              <a:t>Lean</a:t>
            </a:r>
            <a:r>
              <a:rPr lang="nl-BE" dirty="0"/>
              <a:t> management’ methode, ontwikkeld door Toyota, hoe langer meer bijval.</a:t>
            </a:r>
          </a:p>
          <a:p>
            <a:r>
              <a:rPr lang="nl-BE" dirty="0"/>
              <a:t>Daarom ontstonden verschillende andere methodes van werken die trachtten om deze pijnpunten te verhelpen:</a:t>
            </a:r>
          </a:p>
          <a:p>
            <a:pPr lvl="1"/>
            <a:r>
              <a:rPr lang="nl-BE" dirty="0"/>
              <a:t>Scrum</a:t>
            </a:r>
          </a:p>
          <a:p>
            <a:pPr lvl="1"/>
            <a:r>
              <a:rPr lang="nl-BE" dirty="0"/>
              <a:t>Extreme </a:t>
            </a:r>
            <a:r>
              <a:rPr lang="nl-BE" dirty="0" err="1"/>
              <a:t>programming</a:t>
            </a:r>
            <a:endParaRPr lang="nl-BE" dirty="0"/>
          </a:p>
          <a:p>
            <a:pPr lvl="1"/>
            <a:r>
              <a:rPr lang="nl-BE" dirty="0"/>
              <a:t>Crystal…</a:t>
            </a:r>
          </a:p>
        </p:txBody>
      </p:sp>
    </p:spTree>
    <p:extLst>
      <p:ext uri="{BB962C8B-B14F-4D97-AF65-F5344CB8AC3E}">
        <p14:creationId xmlns:p14="http://schemas.microsoft.com/office/powerpoint/2010/main" val="4063495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500"/>
                                        <p:tgtEl>
                                          <p:spTgt spid="3">
                                            <p:txEl>
                                              <p:pRg st="6" end="6"/>
                                            </p:txEl>
                                          </p:spTgt>
                                        </p:tgtEl>
                                      </p:cBhvr>
                                    </p:animEffect>
                                  </p:childTnLst>
                                </p:cTn>
                              </p:par>
                            </p:childTnLst>
                          </p:cTn>
                        </p:par>
                        <p:par>
                          <p:cTn id="37" fill="hold">
                            <p:stCondLst>
                              <p:cond delay="1000"/>
                            </p:stCondLst>
                            <p:childTnLst>
                              <p:par>
                                <p:cTn id="38" presetID="10" presetClass="entr" presetSubtype="0" fill="hold" grpId="0" nodeType="after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par>
                          <p:cTn id="41" fill="hold">
                            <p:stCondLst>
                              <p:cond delay="1500"/>
                            </p:stCondLst>
                            <p:childTnLst>
                              <p:par>
                                <p:cTn id="42" presetID="10" presetClass="entr" presetSubtype="0" fill="hold" grpId="0" nodeType="afterEffect">
                                  <p:stCondLst>
                                    <p:cond delay="0"/>
                                  </p:stCondLst>
                                  <p:childTnLst>
                                    <p:set>
                                      <p:cBhvr>
                                        <p:cTn id="43" dur="1" fill="hold">
                                          <p:stCondLst>
                                            <p:cond delay="0"/>
                                          </p:stCondLst>
                                        </p:cTn>
                                        <p:tgtEl>
                                          <p:spTgt spid="3">
                                            <p:txEl>
                                              <p:pRg st="8" end="8"/>
                                            </p:txEl>
                                          </p:spTgt>
                                        </p:tgtEl>
                                        <p:attrNameLst>
                                          <p:attrName>style.visibility</p:attrName>
                                        </p:attrNameLst>
                                      </p:cBhvr>
                                      <p:to>
                                        <p:strVal val="visible"/>
                                      </p:to>
                                    </p:set>
                                    <p:animEffect transition="in" filter="fade">
                                      <p:cBhvr>
                                        <p:cTn id="44"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A group of people sitting in chairs&#10;&#10;Description automatically generated">
            <a:extLst>
              <a:ext uri="{FF2B5EF4-FFF2-40B4-BE49-F238E27FC236}">
                <a16:creationId xmlns:a16="http://schemas.microsoft.com/office/drawing/2014/main" id="{BB723C30-180C-F52C-5098-08B2ECB72851}"/>
              </a:ext>
            </a:extLst>
          </p:cNvPr>
          <p:cNvPicPr>
            <a:picLocks noChangeAspect="1"/>
          </p:cNvPicPr>
          <p:nvPr/>
        </p:nvPicPr>
        <p:blipFill rotWithShape="1">
          <a:blip r:embed="rId2">
            <a:alphaModFix amt="60000"/>
            <a:extLst>
              <a:ext uri="{28A0092B-C50C-407E-A947-70E740481C1C}">
                <a14:useLocalDpi xmlns:a14="http://schemas.microsoft.com/office/drawing/2010/main" val="0"/>
              </a:ext>
            </a:extLst>
          </a:blip>
          <a:srcRect t="9782" b="15218"/>
          <a:stretch/>
        </p:blipFill>
        <p:spPr>
          <a:xfrm>
            <a:off x="-1" y="10"/>
            <a:ext cx="12192001" cy="6857990"/>
          </a:xfrm>
          <a:prstGeom prst="rect">
            <a:avLst/>
          </a:prstGeom>
        </p:spPr>
      </p:pic>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74331" y="169440"/>
            <a:ext cx="9792471" cy="1118944"/>
          </a:xfrm>
        </p:spPr>
        <p:txBody>
          <a:bodyPr>
            <a:normAutofit/>
          </a:bodyPr>
          <a:lstStyle/>
          <a:p>
            <a:r>
              <a:rPr lang="nl-BE" sz="4800" b="1" dirty="0">
                <a:solidFill>
                  <a:srgbClr val="FFFFFF"/>
                </a:solidFill>
              </a:rPr>
              <a:t>Agile Manifesto</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9100" y="1457814"/>
            <a:ext cx="11563349" cy="5057285"/>
          </a:xfrm>
        </p:spPr>
        <p:txBody>
          <a:bodyPr>
            <a:normAutofit/>
          </a:bodyPr>
          <a:lstStyle/>
          <a:p>
            <a:r>
              <a:rPr lang="nl-BE" dirty="0">
                <a:solidFill>
                  <a:srgbClr val="FFFFFF"/>
                </a:solidFill>
              </a:rPr>
              <a:t>In 2001 kwamen verschillende belangrijke pioniers in Utah samen om een informele meeting te houden over de evolutie van adaptieve softwareontwikkeling.</a:t>
            </a:r>
          </a:p>
          <a:p>
            <a:pPr lvl="1"/>
            <a:r>
              <a:rPr lang="nl-BE" sz="2800" dirty="0">
                <a:solidFill>
                  <a:srgbClr val="FFFFFF"/>
                </a:solidFill>
              </a:rPr>
              <a:t>Het gevolg van deze samenkomst was het ‘Agile Manifesto’. </a:t>
            </a:r>
          </a:p>
          <a:p>
            <a:pPr lvl="1"/>
            <a:r>
              <a:rPr lang="nl-BE" dirty="0">
                <a:solidFill>
                  <a:srgbClr val="FFFFFF"/>
                </a:solidFill>
              </a:rPr>
              <a:t>Het Agile Manifesto bevat </a:t>
            </a:r>
            <a:r>
              <a:rPr lang="nl-BE" b="1" dirty="0">
                <a:solidFill>
                  <a:srgbClr val="FFFFFF"/>
                </a:solidFill>
              </a:rPr>
              <a:t>vier kernwaarden</a:t>
            </a:r>
            <a:r>
              <a:rPr lang="nl-BE" dirty="0">
                <a:solidFill>
                  <a:srgbClr val="FFFFFF"/>
                </a:solidFill>
              </a:rPr>
              <a:t> en </a:t>
            </a:r>
            <a:r>
              <a:rPr lang="nl-BE" b="1" dirty="0">
                <a:solidFill>
                  <a:srgbClr val="FFFFFF"/>
                </a:solidFill>
              </a:rPr>
              <a:t>twaalf principes </a:t>
            </a:r>
            <a:r>
              <a:rPr lang="nl-BE" dirty="0">
                <a:solidFill>
                  <a:srgbClr val="FFFFFF"/>
                </a:solidFill>
              </a:rPr>
              <a:t>die de basis vormen voor een Agile manier van werken.</a:t>
            </a:r>
          </a:p>
          <a:p>
            <a:pPr lvl="1"/>
            <a:r>
              <a:rPr lang="nl-BE" sz="2800" dirty="0">
                <a:solidFill>
                  <a:srgbClr val="FFFFFF"/>
                </a:solidFill>
              </a:rPr>
              <a:t>De kernwaarden benadrukken individuen en interacties, werkende software en samenwerken met de klant door te reageren op veranderingen.</a:t>
            </a:r>
          </a:p>
          <a:p>
            <a:pPr lvl="1"/>
            <a:r>
              <a:rPr lang="nl-BE" sz="2800" dirty="0">
                <a:solidFill>
                  <a:srgbClr val="FFFFFF"/>
                </a:solidFill>
              </a:rPr>
              <a:t>Deze kernwaarden zijn belangrijker dan het strikt naleven van processen of het gebruik van tools.</a:t>
            </a:r>
          </a:p>
          <a:p>
            <a:pPr lvl="1"/>
            <a:r>
              <a:rPr lang="nl-BE" sz="2800" dirty="0">
                <a:solidFill>
                  <a:srgbClr val="FFFFFF"/>
                </a:solidFill>
              </a:rPr>
              <a:t>De 12 principes zijn richtlijnen voor het toepassen van deze kernwaarden.</a:t>
            </a:r>
          </a:p>
          <a:p>
            <a:pPr lvl="1"/>
            <a:endParaRPr lang="nl-BE" sz="1900" dirty="0">
              <a:solidFill>
                <a:srgbClr val="FFFFFF"/>
              </a:solidFill>
            </a:endParaRPr>
          </a:p>
        </p:txBody>
      </p:sp>
    </p:spTree>
    <p:extLst>
      <p:ext uri="{BB962C8B-B14F-4D97-AF65-F5344CB8AC3E}">
        <p14:creationId xmlns:p14="http://schemas.microsoft.com/office/powerpoint/2010/main" val="2249996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fade">
                                      <p:cBhvr>
                                        <p:cTn id="3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4 kernwaarden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004048"/>
            <a:ext cx="11363865" cy="5621040"/>
          </a:xfrm>
        </p:spPr>
        <p:txBody>
          <a:bodyPr>
            <a:normAutofit/>
          </a:bodyPr>
          <a:lstStyle/>
          <a:p>
            <a:r>
              <a:rPr lang="nl-NL" b="1" dirty="0"/>
              <a:t>Individuen en interacties boven processen en tools: </a:t>
            </a:r>
          </a:p>
          <a:p>
            <a:pPr lvl="1"/>
            <a:r>
              <a:rPr lang="nl-NL" dirty="0"/>
              <a:t>De nadruk ligt op de menselijke kant van softwareontwikkeling en effectieve communicatie binnen het ontwikkelingsteam.</a:t>
            </a:r>
          </a:p>
          <a:p>
            <a:r>
              <a:rPr lang="nl-NL" b="1" dirty="0"/>
              <a:t>Werkende software boven uitgebreide documentatie: </a:t>
            </a:r>
          </a:p>
          <a:p>
            <a:pPr lvl="1"/>
            <a:r>
              <a:rPr lang="nl-NL" dirty="0"/>
              <a:t>Het primaire doel is om een werkend product te leveren die voldoet aan de behoeften van de klant, boven het uitgebreid documenteren van elk aspect van het project.</a:t>
            </a:r>
          </a:p>
          <a:p>
            <a:r>
              <a:rPr lang="nl-NL" b="1" dirty="0"/>
              <a:t>Samenwerking met de klant boven contractonderhandelingen</a:t>
            </a:r>
            <a:r>
              <a:rPr lang="nl-NL" dirty="0"/>
              <a:t>: </a:t>
            </a:r>
          </a:p>
          <a:p>
            <a:pPr lvl="1"/>
            <a:r>
              <a:rPr lang="nl-NL" dirty="0"/>
              <a:t>Het belangrijkste is de continue samenwerking met de klant om de software aan te passen aan veranderende behoeften en verwachtingen.</a:t>
            </a:r>
          </a:p>
          <a:p>
            <a:r>
              <a:rPr lang="nl-NL" b="1" dirty="0"/>
              <a:t>Reageren op verandering boven het volgen van een plan</a:t>
            </a:r>
            <a:r>
              <a:rPr lang="nl-NL" dirty="0"/>
              <a:t>: </a:t>
            </a:r>
          </a:p>
          <a:p>
            <a:pPr lvl="1"/>
            <a:r>
              <a:rPr lang="nl-NL" dirty="0"/>
              <a:t>Het vermogen om snel te reageren op veranderingen heeft de voorkeur boven strikte naleving van een vooraf bepaald plan.</a:t>
            </a:r>
            <a:endParaRPr lang="nl-BE" dirty="0"/>
          </a:p>
        </p:txBody>
      </p:sp>
    </p:spTree>
    <p:extLst>
      <p:ext uri="{BB962C8B-B14F-4D97-AF65-F5344CB8AC3E}">
        <p14:creationId xmlns:p14="http://schemas.microsoft.com/office/powerpoint/2010/main" val="2767996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12 principes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15153" y="1039905"/>
            <a:ext cx="11734800" cy="5755341"/>
          </a:xfrm>
        </p:spPr>
        <p:txBody>
          <a:bodyPr>
            <a:normAutofit fontScale="77500" lnSpcReduction="20000"/>
          </a:bodyPr>
          <a:lstStyle/>
          <a:p>
            <a:r>
              <a:rPr lang="nl-NL" dirty="0"/>
              <a:t>Onze 1e prioriteit is om de klant tevreden te stellen door vroegtijdig en voortdurend waardevolle software te leveren.</a:t>
            </a:r>
          </a:p>
          <a:p>
            <a:pPr lvl="1"/>
            <a:r>
              <a:rPr lang="nl-NL" dirty="0"/>
              <a:t>Door vroeg en regelmatig op te leveren, kan het team snel reageren op veranderende klantbehoeften.</a:t>
            </a:r>
          </a:p>
          <a:p>
            <a:r>
              <a:rPr lang="nl-NL" dirty="0"/>
              <a:t>Verwelkom veranderingen, zelfs laat in de ontwikkeling. Agile processen benutten verandering in het voordeel van de klant.</a:t>
            </a:r>
          </a:p>
          <a:p>
            <a:pPr lvl="1"/>
            <a:r>
              <a:rPr lang="nl-NL" dirty="0"/>
              <a:t>Het doel is om flexibel te zijn en aan te passen aan nieuwe inzichten en eisen van de klant, zelfs als deze laat in het ontwikkelingsproces optreden.</a:t>
            </a:r>
          </a:p>
          <a:p>
            <a:r>
              <a:rPr lang="nl-NL" dirty="0"/>
              <a:t>Lever werkende software op, liefst zo snel mogelijk, met een frequentie van een paar weken tot een paar maanden, met de voorkeur voor de kortere tijdschaal.</a:t>
            </a:r>
          </a:p>
          <a:p>
            <a:pPr lvl="1"/>
            <a:r>
              <a:rPr lang="nl-NL" dirty="0"/>
              <a:t>Korte ontwikkelingscycli stellen het team in staat om snel feedback te ontvangen om het product voortdurend te verbeteren.</a:t>
            </a:r>
          </a:p>
          <a:p>
            <a:r>
              <a:rPr lang="nl-NL" dirty="0"/>
              <a:t>Samenwerking met de klant gedurende het hele project, zowel aan de kant van de leverancier als aan de kant van de klant.</a:t>
            </a:r>
          </a:p>
          <a:p>
            <a:pPr lvl="1"/>
            <a:r>
              <a:rPr lang="nl-NL" dirty="0"/>
              <a:t>Door communicatie wordt het begrip van klantbehoeften verdiept wat resulteert in een beter product.</a:t>
            </a:r>
          </a:p>
          <a:p>
            <a:r>
              <a:rPr lang="nl-NL" dirty="0"/>
              <a:t>Bouw projecten rond gemotiveerde individuen. Geef hen de omgeving en ondersteuning die ze </a:t>
            </a:r>
            <a:r>
              <a:rPr lang="nl-NL"/>
              <a:t>nodig hebben </a:t>
            </a:r>
            <a:r>
              <a:rPr lang="nl-NL" dirty="0"/>
              <a:t>en vertrouw erop dat ze de klus klaren.</a:t>
            </a:r>
          </a:p>
          <a:p>
            <a:pPr lvl="1"/>
            <a:r>
              <a:rPr lang="nl-NL" dirty="0"/>
              <a:t>Het vertrouwen in individuen, ondersteund door een stimulerende omgeving, draagt bij aan het succes van het project.</a:t>
            </a:r>
          </a:p>
          <a:p>
            <a:r>
              <a:rPr lang="nl-NL" dirty="0"/>
              <a:t>De meest efficiënte en effectieve manier van informatieoverdracht is persoonlijke communicatie.</a:t>
            </a:r>
          </a:p>
          <a:p>
            <a:pPr lvl="1"/>
            <a:r>
              <a:rPr lang="nl-NL" dirty="0"/>
              <a:t>Face-</a:t>
            </a:r>
            <a:r>
              <a:rPr lang="nl-NL" dirty="0" err="1"/>
              <a:t>to</a:t>
            </a:r>
            <a:r>
              <a:rPr lang="nl-NL" dirty="0"/>
              <a:t>-face interacties worden als effectiever beschouwd dan geschreven documentatie.</a:t>
            </a:r>
            <a:endParaRPr lang="nl-BE" dirty="0"/>
          </a:p>
        </p:txBody>
      </p:sp>
    </p:spTree>
    <p:extLst>
      <p:ext uri="{BB962C8B-B14F-4D97-AF65-F5344CB8AC3E}">
        <p14:creationId xmlns:p14="http://schemas.microsoft.com/office/powerpoint/2010/main" val="1044840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1" end="11"/>
                                            </p:txEl>
                                          </p:spTgt>
                                        </p:tgtEl>
                                        <p:attrNameLst>
                                          <p:attrName>style.visibility</p:attrName>
                                        </p:attrNameLst>
                                      </p:cBhvr>
                                      <p:to>
                                        <p:strVal val="visible"/>
                                      </p:to>
                                    </p:set>
                                    <p:animEffect transition="in" filter="fade">
                                      <p:cBhvr>
                                        <p:cTn id="5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12 principes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15153" y="1039905"/>
            <a:ext cx="11734800" cy="5755341"/>
          </a:xfrm>
        </p:spPr>
        <p:txBody>
          <a:bodyPr>
            <a:normAutofit fontScale="77500" lnSpcReduction="20000"/>
          </a:bodyPr>
          <a:lstStyle/>
          <a:p>
            <a:r>
              <a:rPr lang="nl-NL" dirty="0"/>
              <a:t>Werkende software is de belangrijkste maatstaf voor voortgang.</a:t>
            </a:r>
          </a:p>
          <a:p>
            <a:pPr lvl="1"/>
            <a:r>
              <a:rPr lang="nl-NL" dirty="0"/>
              <a:t>Werkende software is de primaire indicator voor voortgang  en legt de nadruk op tastbare resultaten en klantwaarde boven documentatie of </a:t>
            </a:r>
            <a:r>
              <a:rPr lang="nl-NL" dirty="0" err="1"/>
              <a:t>planningsmetrieken</a:t>
            </a:r>
            <a:r>
              <a:rPr lang="nl-NL" dirty="0"/>
              <a:t>.</a:t>
            </a:r>
          </a:p>
          <a:p>
            <a:r>
              <a:rPr lang="nl-NL" dirty="0"/>
              <a:t>Agile processen bevorderen duurzaam tempo op de lange termijn. Opdrachtgevers, ontwikkelaars en gebruikers moeten een constant tempo kunnen handhaven voor onbepaalde tijd.</a:t>
            </a:r>
          </a:p>
          <a:p>
            <a:pPr lvl="1"/>
            <a:r>
              <a:rPr lang="nl-NL" dirty="0"/>
              <a:t>Een stabiel tempo bevordert productiviteit en tevredenheid bij teamleden en stakeholders.</a:t>
            </a:r>
          </a:p>
          <a:p>
            <a:r>
              <a:rPr lang="nl-NL" dirty="0"/>
              <a:t>Voortdurende aandacht voor technische uitmuntendheid en goed ontwerp versterkt de wendbaarheid.</a:t>
            </a:r>
          </a:p>
          <a:p>
            <a:pPr lvl="1"/>
            <a:r>
              <a:rPr lang="nl-NL" dirty="0"/>
              <a:t>Een solide technische basis vergemakkelijkt aanpassingen en verbeteringen op de lange termijn.</a:t>
            </a:r>
          </a:p>
          <a:p>
            <a:r>
              <a:rPr lang="nl-NL" dirty="0"/>
              <a:t>Eenvoud, de kunst van het maximaliseren van het werk dat niet wordt gedaan, is essentieel.</a:t>
            </a:r>
          </a:p>
          <a:p>
            <a:pPr lvl="1"/>
            <a:r>
              <a:rPr lang="nl-NL" dirty="0"/>
              <a:t>Door onnodige taken te vermijden wordt de focus gelegd op het essentiële, waardoor efficiëntie wordt bevorderd.</a:t>
            </a:r>
          </a:p>
          <a:p>
            <a:r>
              <a:rPr lang="nl-NL" dirty="0"/>
              <a:t>Zelforganiserende teams stimuleren de beste architectuur, vereisten en ontwerpen die voortkomen uit gezamenlijke inspanningen.</a:t>
            </a:r>
          </a:p>
          <a:p>
            <a:pPr lvl="1"/>
            <a:r>
              <a:rPr lang="nl-NL" dirty="0"/>
              <a:t>Het moedigt teams aan om </a:t>
            </a:r>
            <a:r>
              <a:rPr lang="nl-NL" dirty="0" err="1"/>
              <a:t>zelforganiserend</a:t>
            </a:r>
            <a:r>
              <a:rPr lang="nl-NL" dirty="0"/>
              <a:t> te zijn en samen te werken om de beste oplossingen te ontwikkelen.</a:t>
            </a:r>
          </a:p>
          <a:p>
            <a:r>
              <a:rPr lang="nl-NL" dirty="0"/>
              <a:t>Op regelmatige tijdstippen reflecteren het team en de individuen binnen het team over de effectiviteit van hun werk en passen dan hun gedrag en werkwijzen aan om effectiever te worden.</a:t>
            </a:r>
          </a:p>
          <a:p>
            <a:pPr lvl="1"/>
            <a:r>
              <a:rPr lang="nl-NL" dirty="0"/>
              <a:t>Teams worden aangemoedigd om periodiek hun prestaties te evalueren en verbeteringen door te voeren, wat bijdraagt aan continue groei en optimalisatie.</a:t>
            </a:r>
            <a:endParaRPr lang="nl-BE" dirty="0"/>
          </a:p>
        </p:txBody>
      </p:sp>
    </p:spTree>
    <p:extLst>
      <p:ext uri="{BB962C8B-B14F-4D97-AF65-F5344CB8AC3E}">
        <p14:creationId xmlns:p14="http://schemas.microsoft.com/office/powerpoint/2010/main" val="1273713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1" end="11"/>
                                            </p:txEl>
                                          </p:spTgt>
                                        </p:tgtEl>
                                        <p:attrNameLst>
                                          <p:attrName>style.visibility</p:attrName>
                                        </p:attrNameLst>
                                      </p:cBhvr>
                                      <p:to>
                                        <p:strVal val="visible"/>
                                      </p:to>
                                    </p:set>
                                    <p:animEffect transition="in" filter="fade">
                                      <p:cBhvr>
                                        <p:cTn id="5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650" r="165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a:t>Scrum framework</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98951175"/>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3BA513B0-82FF-4F41-8178-885375D1C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BF027FC5-ED7F-7249-40E9-777BC8BF909F}"/>
              </a:ext>
            </a:extLst>
          </p:cNvPr>
          <p:cNvPicPr>
            <a:picLocks noChangeAspect="1"/>
          </p:cNvPicPr>
          <p:nvPr/>
        </p:nvPicPr>
        <p:blipFill>
          <a:blip r:embed="rId2">
            <a:extLst>
              <a:ext uri="{28A0092B-C50C-407E-A947-70E740481C1C}">
                <a14:useLocalDpi xmlns:a14="http://schemas.microsoft.com/office/drawing/2010/main" val="0"/>
              </a:ext>
            </a:extLst>
          </a:blip>
          <a:srcRect t="17894" b="17894"/>
          <a:stretch/>
        </p:blipFill>
        <p:spPr>
          <a:xfrm>
            <a:off x="-1" y="10"/>
            <a:ext cx="12228129" cy="4666928"/>
          </a:xfrm>
          <a:prstGeom prst="rect">
            <a:avLst/>
          </a:prstGeom>
        </p:spPr>
      </p:pic>
      <p:grpSp>
        <p:nvGrpSpPr>
          <p:cNvPr id="29" name="Group 28">
            <a:extLst>
              <a:ext uri="{FF2B5EF4-FFF2-40B4-BE49-F238E27FC236}">
                <a16:creationId xmlns:a16="http://schemas.microsoft.com/office/drawing/2014/main" id="{93DB8501-F9F2-4ACD-B56A-9019CD500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2987478"/>
            <a:ext cx="12228128" cy="1828800"/>
            <a:chOff x="-305" y="2987478"/>
            <a:chExt cx="12188952" cy="1828800"/>
          </a:xfrm>
        </p:grpSpPr>
        <p:sp>
          <p:nvSpPr>
            <p:cNvPr id="24" name="Freeform: Shape 23">
              <a:extLst>
                <a:ext uri="{FF2B5EF4-FFF2-40B4-BE49-F238E27FC236}">
                  <a16:creationId xmlns:a16="http://schemas.microsoft.com/office/drawing/2014/main" id="{DD03A94A-ADF5-4334-86B1-DBA5F70ACD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2987478"/>
              <a:ext cx="12188952" cy="1099712"/>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385A18E1-CBE3-4BBD-B1B7-CDBCA685E0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99381"/>
              <a:ext cx="12188952" cy="902694"/>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133EDCAA-1D6C-4710-9DA1-C7FC946D8E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01488"/>
              <a:ext cx="12188952" cy="641669"/>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useBgFill="1">
          <p:nvSpPr>
            <p:cNvPr id="27" name="Freeform: Shape 26">
              <a:extLst>
                <a:ext uri="{FF2B5EF4-FFF2-40B4-BE49-F238E27FC236}">
                  <a16:creationId xmlns:a16="http://schemas.microsoft.com/office/drawing/2014/main" id="{3916FBF2-1CC9-460D-A42B-FB77E515EC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14750"/>
              <a:ext cx="12188952" cy="1201528"/>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04672" y="4551037"/>
            <a:ext cx="3557778" cy="1509931"/>
          </a:xfrm>
        </p:spPr>
        <p:txBody>
          <a:bodyPr>
            <a:normAutofit/>
          </a:bodyPr>
          <a:lstStyle/>
          <a:p>
            <a:pPr algn="ctr"/>
            <a:r>
              <a:rPr lang="nl-BE" sz="3600" dirty="0">
                <a:solidFill>
                  <a:schemeClr val="tx2"/>
                </a:solidFill>
              </a:rPr>
              <a:t>Oorsprong van</a:t>
            </a:r>
            <a:br>
              <a:rPr lang="nl-BE" sz="3600" dirty="0">
                <a:solidFill>
                  <a:schemeClr val="tx2"/>
                </a:solidFill>
              </a:rPr>
            </a:br>
            <a:r>
              <a:rPr lang="nl-BE" sz="3600" dirty="0">
                <a:solidFill>
                  <a:schemeClr val="tx2"/>
                </a:solidFill>
              </a:rPr>
              <a:t>Scrum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951319" y="4441504"/>
            <a:ext cx="6819900" cy="2570785"/>
          </a:xfrm>
        </p:spPr>
        <p:txBody>
          <a:bodyPr anchor="ctr">
            <a:normAutofit fontScale="92500"/>
          </a:bodyPr>
          <a:lstStyle/>
          <a:p>
            <a:r>
              <a:rPr lang="nl-BE" sz="2200" dirty="0">
                <a:solidFill>
                  <a:schemeClr val="tx2"/>
                </a:solidFill>
              </a:rPr>
              <a:t>Ontwikkeld door </a:t>
            </a:r>
            <a:r>
              <a:rPr lang="nl-BE" sz="2200" b="1" dirty="0">
                <a:solidFill>
                  <a:schemeClr val="tx2"/>
                </a:solidFill>
              </a:rPr>
              <a:t>Jeff Sutherland </a:t>
            </a:r>
            <a:r>
              <a:rPr lang="nl-BE" sz="2200" dirty="0">
                <a:solidFill>
                  <a:schemeClr val="tx2"/>
                </a:solidFill>
              </a:rPr>
              <a:t>en </a:t>
            </a:r>
            <a:r>
              <a:rPr lang="nl-BE" sz="2200" b="1" dirty="0">
                <a:solidFill>
                  <a:schemeClr val="tx2"/>
                </a:solidFill>
              </a:rPr>
              <a:t>Ken </a:t>
            </a:r>
            <a:r>
              <a:rPr lang="nl-BE" sz="2200" b="1" dirty="0" err="1">
                <a:solidFill>
                  <a:schemeClr val="tx2"/>
                </a:solidFill>
              </a:rPr>
              <a:t>Schwaber</a:t>
            </a:r>
            <a:r>
              <a:rPr lang="nl-BE" sz="2200" b="1" dirty="0">
                <a:solidFill>
                  <a:schemeClr val="tx2"/>
                </a:solidFill>
              </a:rPr>
              <a:t> </a:t>
            </a:r>
            <a:r>
              <a:rPr lang="nl-BE" sz="2200" dirty="0">
                <a:solidFill>
                  <a:schemeClr val="tx2"/>
                </a:solidFill>
              </a:rPr>
              <a:t>in de jaren 90 van vorige eeuw.</a:t>
            </a:r>
          </a:p>
          <a:p>
            <a:r>
              <a:rPr lang="nl-BE" sz="2200" dirty="0">
                <a:solidFill>
                  <a:schemeClr val="tx2"/>
                </a:solidFill>
              </a:rPr>
              <a:t>De eerste versie brachten ze samen uit in </a:t>
            </a:r>
            <a:r>
              <a:rPr lang="nl-BE" sz="2200" b="1" dirty="0">
                <a:solidFill>
                  <a:schemeClr val="tx2"/>
                </a:solidFill>
              </a:rPr>
              <a:t>1995</a:t>
            </a:r>
          </a:p>
          <a:p>
            <a:r>
              <a:rPr lang="nl-BE" sz="2200" dirty="0">
                <a:solidFill>
                  <a:schemeClr val="tx2"/>
                </a:solidFill>
              </a:rPr>
              <a:t>In </a:t>
            </a:r>
            <a:r>
              <a:rPr lang="nl-BE" sz="2200" b="1" dirty="0">
                <a:solidFill>
                  <a:schemeClr val="tx2"/>
                </a:solidFill>
              </a:rPr>
              <a:t>2010</a:t>
            </a:r>
            <a:r>
              <a:rPr lang="nl-BE" sz="2200" dirty="0">
                <a:solidFill>
                  <a:schemeClr val="tx2"/>
                </a:solidFill>
              </a:rPr>
              <a:t> werd de eerste </a:t>
            </a:r>
            <a:r>
              <a:rPr lang="nl-BE" sz="2200" b="1" dirty="0">
                <a:solidFill>
                  <a:schemeClr val="tx2"/>
                </a:solidFill>
              </a:rPr>
              <a:t>Scrum Guide </a:t>
            </a:r>
            <a:r>
              <a:rPr lang="nl-BE" sz="2200" dirty="0">
                <a:solidFill>
                  <a:schemeClr val="tx2"/>
                </a:solidFill>
              </a:rPr>
              <a:t>voorgesteld</a:t>
            </a:r>
          </a:p>
          <a:p>
            <a:r>
              <a:rPr lang="nl-BE" sz="2200" dirty="0">
                <a:solidFill>
                  <a:schemeClr val="tx2"/>
                </a:solidFill>
              </a:rPr>
              <a:t>Ze richten samen de </a:t>
            </a:r>
            <a:r>
              <a:rPr lang="nl-BE" sz="2200" dirty="0">
                <a:solidFill>
                  <a:schemeClr val="tx2"/>
                </a:solidFill>
                <a:hlinkClick r:id="rId3"/>
              </a:rPr>
              <a:t>Agile Alliance</a:t>
            </a:r>
            <a:r>
              <a:rPr lang="nl-BE" sz="2200" dirty="0">
                <a:solidFill>
                  <a:schemeClr val="tx2"/>
                </a:solidFill>
              </a:rPr>
              <a:t> op.</a:t>
            </a:r>
          </a:p>
          <a:p>
            <a:r>
              <a:rPr lang="nl-BE" sz="2200" dirty="0">
                <a:solidFill>
                  <a:schemeClr val="tx2"/>
                </a:solidFill>
              </a:rPr>
              <a:t>Ken </a:t>
            </a:r>
            <a:r>
              <a:rPr lang="nl-BE" sz="2200" dirty="0" err="1">
                <a:solidFill>
                  <a:schemeClr val="tx2"/>
                </a:solidFill>
              </a:rPr>
              <a:t>Schwaber</a:t>
            </a:r>
            <a:r>
              <a:rPr lang="nl-BE" sz="2200" dirty="0">
                <a:solidFill>
                  <a:schemeClr val="tx2"/>
                </a:solidFill>
              </a:rPr>
              <a:t> richtte daarna </a:t>
            </a:r>
            <a:r>
              <a:rPr lang="nl-NL" sz="2200" dirty="0">
                <a:solidFill>
                  <a:schemeClr val="tx2"/>
                </a:solidFill>
                <a:hlinkClick r:id="rId4"/>
              </a:rPr>
              <a:t>scrum.org op, na een meningsverschil met de bestuurders van de Agile Alliance.</a:t>
            </a:r>
            <a:endParaRPr lang="nl-BE" sz="2200" dirty="0">
              <a:solidFill>
                <a:schemeClr val="tx2"/>
              </a:solidFill>
            </a:endParaRPr>
          </a:p>
          <a:p>
            <a:endParaRPr lang="nl-BE" sz="2200" dirty="0">
              <a:solidFill>
                <a:schemeClr val="tx2"/>
              </a:solidFill>
            </a:endParaRPr>
          </a:p>
          <a:p>
            <a:pPr lvl="1"/>
            <a:endParaRPr lang="nl-BE" sz="1800" dirty="0">
              <a:solidFill>
                <a:schemeClr val="tx2"/>
              </a:solidFill>
            </a:endParaRPr>
          </a:p>
        </p:txBody>
      </p:sp>
    </p:spTree>
    <p:extLst>
      <p:ext uri="{BB962C8B-B14F-4D97-AF65-F5344CB8AC3E}">
        <p14:creationId xmlns:p14="http://schemas.microsoft.com/office/powerpoint/2010/main" val="2817951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Wat is scrum?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353671"/>
            <a:ext cx="11363865" cy="5271416"/>
          </a:xfrm>
        </p:spPr>
        <p:txBody>
          <a:bodyPr>
            <a:normAutofit/>
          </a:bodyPr>
          <a:lstStyle/>
          <a:p>
            <a:r>
              <a:rPr lang="nl-BE" dirty="0"/>
              <a:t>Scrum is een </a:t>
            </a:r>
            <a:r>
              <a:rPr lang="nl-BE" b="1" dirty="0"/>
              <a:t>framework</a:t>
            </a:r>
            <a:r>
              <a:rPr lang="nl-BE" dirty="0"/>
              <a:t>, geen proces!</a:t>
            </a:r>
          </a:p>
          <a:p>
            <a:pPr lvl="1"/>
            <a:r>
              <a:rPr lang="nl-BE" dirty="0"/>
              <a:t>Wat zijn de verschillen?</a:t>
            </a:r>
          </a:p>
          <a:p>
            <a:pPr lvl="2"/>
            <a:r>
              <a:rPr lang="nl-BE" dirty="0"/>
              <a:t>Bij een proces:</a:t>
            </a:r>
          </a:p>
          <a:p>
            <a:pPr lvl="3"/>
            <a:r>
              <a:rPr lang="nl-BE" dirty="0"/>
              <a:t>Volg je punt per punt de stappen die uitgevoerd moeten worden.</a:t>
            </a:r>
          </a:p>
          <a:p>
            <a:pPr lvl="3"/>
            <a:r>
              <a:rPr lang="nl-BE" dirty="0"/>
              <a:t>Is elk project hetzelfde.</a:t>
            </a:r>
          </a:p>
          <a:p>
            <a:pPr lvl="2"/>
            <a:r>
              <a:rPr lang="nl-BE" dirty="0"/>
              <a:t>Bij een Framework:</a:t>
            </a:r>
          </a:p>
          <a:p>
            <a:pPr lvl="3"/>
            <a:r>
              <a:rPr lang="nl-BE" dirty="0"/>
              <a:t>Hebben we een beschrijving welke sleuteltaken en routines we moeten volgen.</a:t>
            </a:r>
          </a:p>
          <a:p>
            <a:pPr lvl="3"/>
            <a:r>
              <a:rPr lang="nl-BE" dirty="0"/>
              <a:t>Behouden we de vrijheid om processen en werking aan te passen aan de huidige situatie binnen die sleuteltaken en routines . </a:t>
            </a:r>
          </a:p>
          <a:p>
            <a:pPr lvl="1"/>
            <a:r>
              <a:rPr lang="nl-BE" dirty="0"/>
              <a:t>Hierdoor kunnen we het scrum proces aanpassen aan onze organisatie, aan het huidige project en het scrum team.</a:t>
            </a:r>
          </a:p>
        </p:txBody>
      </p:sp>
    </p:spTree>
    <p:extLst>
      <p:ext uri="{BB962C8B-B14F-4D97-AF65-F5344CB8AC3E}">
        <p14:creationId xmlns:p14="http://schemas.microsoft.com/office/powerpoint/2010/main" val="1097367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4450" r="1445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5618019" cy="3204134"/>
          </a:xfrm>
        </p:spPr>
        <p:txBody>
          <a:bodyPr vert="horz" lIns="91440" tIns="45720" rIns="91440" bIns="45720" rtlCol="0" anchor="b">
            <a:normAutofit/>
          </a:bodyPr>
          <a:lstStyle/>
          <a:p>
            <a:pPr algn="ctr"/>
            <a:r>
              <a:rPr lang="en-US" sz="4800" b="1" dirty="0" err="1"/>
              <a:t>Projectmanagement</a:t>
            </a:r>
            <a:br>
              <a:rPr lang="en-US" sz="4800" b="1" dirty="0"/>
            </a:br>
            <a:r>
              <a:rPr lang="en-US" sz="4800" b="1" dirty="0" err="1"/>
              <a:t>Inleiding</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673906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De Scrum Guide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Het Scrum framework staat volledig beschreven in de scrum guide.</a:t>
            </a:r>
          </a:p>
          <a:p>
            <a:pPr lvl="1"/>
            <a:r>
              <a:rPr lang="nl-BE" dirty="0"/>
              <a:t>De originele scrum guide werd gepubliceerd in 2010.</a:t>
            </a:r>
          </a:p>
          <a:p>
            <a:pPr lvl="1"/>
            <a:r>
              <a:rPr lang="nl-BE" dirty="0"/>
              <a:t>In 2020 werd de scrum guide herzien door de beide ontwerpers (Jeff Sutherland en Ken </a:t>
            </a:r>
            <a:r>
              <a:rPr lang="nl-BE" dirty="0" err="1"/>
              <a:t>Schwaber</a:t>
            </a:r>
            <a:r>
              <a:rPr lang="nl-BE" dirty="0"/>
              <a:t>).</a:t>
            </a:r>
          </a:p>
          <a:p>
            <a:pPr lvl="2"/>
            <a:r>
              <a:rPr lang="nl-BE" sz="2400" dirty="0"/>
              <a:t>Enkele belangrijke wijzigingen werden gemaakt in de herziene guide, </a:t>
            </a:r>
            <a:r>
              <a:rPr lang="nl-BE" sz="2400" dirty="0" err="1"/>
              <a:t>oa</a:t>
            </a:r>
            <a:r>
              <a:rPr lang="nl-BE" sz="2400" dirty="0"/>
              <a:t>:</a:t>
            </a:r>
          </a:p>
          <a:p>
            <a:pPr lvl="3"/>
            <a:r>
              <a:rPr lang="nl-BE" sz="2000" dirty="0"/>
              <a:t>Er wordt een productdoel geformuleerd.</a:t>
            </a:r>
          </a:p>
          <a:p>
            <a:pPr lvl="3"/>
            <a:r>
              <a:rPr lang="nl-BE" sz="2000" dirty="0"/>
              <a:t>Sprint </a:t>
            </a:r>
            <a:r>
              <a:rPr lang="nl-BE" sz="2000" dirty="0" err="1"/>
              <a:t>backlog</a:t>
            </a:r>
            <a:r>
              <a:rPr lang="nl-BE" sz="2000" dirty="0"/>
              <a:t> is niet langer een </a:t>
            </a:r>
            <a:r>
              <a:rPr lang="nl-BE" sz="2000" dirty="0" err="1"/>
              <a:t>artifact</a:t>
            </a:r>
            <a:r>
              <a:rPr lang="nl-BE" sz="2000" dirty="0"/>
              <a:t>.</a:t>
            </a:r>
          </a:p>
          <a:p>
            <a:pPr lvl="3"/>
            <a:r>
              <a:rPr lang="nl-BE" sz="2000" dirty="0"/>
              <a:t>De duur van een sprint is niet langer vastgesteld maar wordt door het team bepaald.</a:t>
            </a:r>
          </a:p>
          <a:p>
            <a:pPr lvl="3"/>
            <a:r>
              <a:rPr lang="nl-BE" sz="2000" dirty="0"/>
              <a:t>Meer focus op samenwerking tussen product </a:t>
            </a:r>
            <a:r>
              <a:rPr lang="nl-BE" sz="2000" dirty="0" err="1"/>
              <a:t>owner</a:t>
            </a:r>
            <a:r>
              <a:rPr lang="nl-BE" sz="2000" dirty="0"/>
              <a:t>, team en de organisatie</a:t>
            </a:r>
          </a:p>
          <a:p>
            <a:endParaRPr lang="nl-BE" dirty="0"/>
          </a:p>
          <a:p>
            <a:r>
              <a:rPr lang="nl-BE" dirty="0"/>
              <a:t>De guide is gratis te downloaden op </a:t>
            </a:r>
            <a:r>
              <a:rPr lang="nl-BE" dirty="0">
                <a:hlinkClick r:id="rId2"/>
              </a:rPr>
              <a:t>https://scrumguides.org/index.html</a:t>
            </a:r>
            <a:endParaRPr lang="nl-BE" dirty="0"/>
          </a:p>
        </p:txBody>
      </p:sp>
    </p:spTree>
    <p:extLst>
      <p:ext uri="{BB962C8B-B14F-4D97-AF65-F5344CB8AC3E}">
        <p14:creationId xmlns:p14="http://schemas.microsoft.com/office/powerpoint/2010/main" val="3677298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fade">
                                      <p:cBhvr>
                                        <p:cTn id="4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Empirisme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74376"/>
            <a:ext cx="11363865" cy="5450711"/>
          </a:xfrm>
        </p:spPr>
        <p:txBody>
          <a:bodyPr>
            <a:normAutofit/>
          </a:bodyPr>
          <a:lstStyle/>
          <a:p>
            <a:r>
              <a:rPr lang="nl-BE" dirty="0"/>
              <a:t>Het Scrum framework is fundamenteel gebaseerd op het </a:t>
            </a:r>
            <a:r>
              <a:rPr lang="nl-BE" b="1" dirty="0"/>
              <a:t>empirisme</a:t>
            </a:r>
            <a:r>
              <a:rPr lang="nl-BE" dirty="0"/>
              <a:t>.</a:t>
            </a:r>
          </a:p>
          <a:p>
            <a:endParaRPr lang="nl-NL" dirty="0"/>
          </a:p>
          <a:p>
            <a:r>
              <a:rPr lang="nl-NL" dirty="0"/>
              <a:t>Empirisme is een wetenschappelijke benadering van management en besluitvorming.</a:t>
            </a:r>
          </a:p>
          <a:p>
            <a:pPr marL="457200" lvl="1" indent="0">
              <a:buNone/>
            </a:pPr>
            <a:endParaRPr lang="nl-NL" dirty="0"/>
          </a:p>
          <a:p>
            <a:r>
              <a:rPr lang="nl-NL" dirty="0"/>
              <a:t>Het stelt dat kennis wordt verkregen door middel van </a:t>
            </a:r>
            <a:r>
              <a:rPr lang="nl-NL" b="1" dirty="0"/>
              <a:t>ervaring</a:t>
            </a:r>
            <a:r>
              <a:rPr lang="nl-NL" dirty="0"/>
              <a:t> en </a:t>
            </a:r>
            <a:r>
              <a:rPr lang="nl-NL" b="1" dirty="0"/>
              <a:t>observatie</a:t>
            </a:r>
            <a:r>
              <a:rPr lang="nl-NL" dirty="0"/>
              <a:t>.</a:t>
            </a:r>
          </a:p>
          <a:p>
            <a:endParaRPr lang="nl-NL" dirty="0"/>
          </a:p>
          <a:p>
            <a:r>
              <a:rPr lang="nl-NL" b="1" dirty="0"/>
              <a:t>Beslissingen</a:t>
            </a:r>
            <a:r>
              <a:rPr lang="nl-NL" dirty="0"/>
              <a:t> worden genomen op basis van feitelijke </a:t>
            </a:r>
            <a:r>
              <a:rPr lang="nl-NL" b="1" dirty="0"/>
              <a:t>resultaten en feedback.</a:t>
            </a:r>
            <a:endParaRPr lang="nl-BE" b="1" dirty="0"/>
          </a:p>
        </p:txBody>
      </p:sp>
    </p:spTree>
    <p:extLst>
      <p:ext uri="{BB962C8B-B14F-4D97-AF65-F5344CB8AC3E}">
        <p14:creationId xmlns:p14="http://schemas.microsoft.com/office/powerpoint/2010/main" val="682694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Empirisme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59224"/>
            <a:ext cx="11363865" cy="5665863"/>
          </a:xfrm>
        </p:spPr>
        <p:txBody>
          <a:bodyPr>
            <a:normAutofit/>
          </a:bodyPr>
          <a:lstStyle/>
          <a:p>
            <a:r>
              <a:rPr lang="nl-BE" dirty="0"/>
              <a:t>De 3 pijlers van Empirisme:</a:t>
            </a:r>
          </a:p>
          <a:p>
            <a:pPr lvl="1"/>
            <a:r>
              <a:rPr lang="nl-NL" b="1" dirty="0"/>
              <a:t>Transparantie (</a:t>
            </a:r>
            <a:r>
              <a:rPr lang="en-IE" b="1" dirty="0"/>
              <a:t>Transparency</a:t>
            </a:r>
            <a:r>
              <a:rPr lang="nl-NL" b="1" dirty="0"/>
              <a:t>)</a:t>
            </a:r>
            <a:r>
              <a:rPr lang="nl-NL" dirty="0"/>
              <a:t>:</a:t>
            </a:r>
          </a:p>
          <a:p>
            <a:pPr lvl="2"/>
            <a:r>
              <a:rPr lang="nl-NL" dirty="0"/>
              <a:t>Alle relevante aspecten van het proces moeten zichtbaar zijn voor de betrokkenen (stakeholders). </a:t>
            </a:r>
          </a:p>
          <a:p>
            <a:pPr lvl="2"/>
            <a:r>
              <a:rPr lang="nl-NL" dirty="0"/>
              <a:t>Dit omvat de status van het werk, mogelijke obstakels en de voortgang van het team.</a:t>
            </a:r>
          </a:p>
          <a:p>
            <a:pPr lvl="1"/>
            <a:r>
              <a:rPr lang="nl-NL" b="1" dirty="0"/>
              <a:t>Inspectie (</a:t>
            </a:r>
            <a:r>
              <a:rPr lang="en-IE" b="1" dirty="0"/>
              <a:t>Inspect</a:t>
            </a:r>
            <a:r>
              <a:rPr lang="nl-NL" b="1" dirty="0"/>
              <a:t>)</a:t>
            </a:r>
            <a:r>
              <a:rPr lang="nl-NL" dirty="0"/>
              <a:t>:</a:t>
            </a:r>
          </a:p>
          <a:p>
            <a:pPr lvl="2"/>
            <a:r>
              <a:rPr lang="nl-NL" dirty="0"/>
              <a:t>Het Scrum-team en belanghebbenden moeten regelmatig en nauwlettend inspecteren wat er is gedaan. Dit omvat zowel het product als het proces. </a:t>
            </a:r>
          </a:p>
          <a:p>
            <a:pPr lvl="2"/>
            <a:r>
              <a:rPr lang="nl-NL" dirty="0"/>
              <a:t>Inspectie helpt bij het identificeren van afwijkingen van plannen en verwachtingen.</a:t>
            </a:r>
          </a:p>
          <a:p>
            <a:pPr lvl="1"/>
            <a:r>
              <a:rPr lang="nl-NL" b="1" dirty="0"/>
              <a:t>Aanpassing (</a:t>
            </a:r>
            <a:r>
              <a:rPr lang="en-US" b="1" dirty="0"/>
              <a:t>Adapt</a:t>
            </a:r>
            <a:r>
              <a:rPr lang="nl-NL" b="1" dirty="0"/>
              <a:t>)</a:t>
            </a:r>
            <a:r>
              <a:rPr lang="nl-NL" dirty="0"/>
              <a:t>:</a:t>
            </a:r>
          </a:p>
          <a:p>
            <a:pPr lvl="2"/>
            <a:r>
              <a:rPr lang="nl-NL" dirty="0"/>
              <a:t>Gebaseerd op de resultaten van inspectie, moeten er aanpassingen worden gemaakt om de gewenste resultaten te bereiken. </a:t>
            </a:r>
          </a:p>
          <a:p>
            <a:pPr lvl="2"/>
            <a:r>
              <a:rPr lang="nl-NL" dirty="0"/>
              <a:t>Dit kan betrekking hebben op zowel het product als het proces. </a:t>
            </a:r>
          </a:p>
          <a:p>
            <a:pPr lvl="2"/>
            <a:r>
              <a:rPr lang="nl-NL" dirty="0"/>
              <a:t>We moeten wel oppassen dat het proces niet het hoofddoel is maar het leveren van een waardevol product.</a:t>
            </a:r>
          </a:p>
          <a:p>
            <a:pPr lvl="2"/>
            <a:r>
              <a:rPr lang="nl-NL" b="1" i="1" dirty="0"/>
              <a:t>Aanpassing is een cruciale stap om continu te verbeteren!</a:t>
            </a:r>
            <a:endParaRPr lang="nl-BE" b="1" i="1" dirty="0"/>
          </a:p>
        </p:txBody>
      </p:sp>
    </p:spTree>
    <p:extLst>
      <p:ext uri="{BB962C8B-B14F-4D97-AF65-F5344CB8AC3E}">
        <p14:creationId xmlns:p14="http://schemas.microsoft.com/office/powerpoint/2010/main" val="1260511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337" b="33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658795" cy="3204134"/>
          </a:xfrm>
        </p:spPr>
        <p:txBody>
          <a:bodyPr vert="horz" lIns="91440" tIns="45720" rIns="91440" bIns="45720" rtlCol="0" anchor="b">
            <a:normAutofit/>
          </a:bodyPr>
          <a:lstStyle/>
          <a:p>
            <a:pPr algn="ctr"/>
            <a:r>
              <a:rPr lang="nl-BE" sz="4800" b="1" dirty="0"/>
              <a:t>De scrum werking in een notendop</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8884834"/>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
            <a:extLst>
              <a:ext uri="{FF2B5EF4-FFF2-40B4-BE49-F238E27FC236}">
                <a16:creationId xmlns:a16="http://schemas.microsoft.com/office/drawing/2014/main" id="{E1B1BDB4-2580-77F6-337D-5D2577DA85B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9170625" y="3141597"/>
            <a:ext cx="1370000" cy="950000"/>
          </a:xfrm>
          <a:prstGeom prst="rect">
            <a:avLst/>
          </a:prstGeom>
        </p:spPr>
      </p:pic>
      <p:sp>
        <p:nvSpPr>
          <p:cNvPr id="30" name="Rectangle: Folded Corner 29">
            <a:extLst>
              <a:ext uri="{FF2B5EF4-FFF2-40B4-BE49-F238E27FC236}">
                <a16:creationId xmlns:a16="http://schemas.microsoft.com/office/drawing/2014/main" id="{96C5B7F7-1395-6F27-08D3-E9F302066FEA}"/>
              </a:ext>
            </a:extLst>
          </p:cNvPr>
          <p:cNvSpPr/>
          <p:nvPr/>
        </p:nvSpPr>
        <p:spPr>
          <a:xfrm>
            <a:off x="3404874" y="4457503"/>
            <a:ext cx="984039" cy="410098"/>
          </a:xfrm>
          <a:prstGeom prst="foldedCorner">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Sprint goal</a:t>
            </a:r>
            <a:endParaRPr lang="en-IE" sz="1200" dirty="0"/>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5005"/>
            <a:ext cx="10515600" cy="794204"/>
          </a:xfrm>
        </p:spPr>
        <p:txBody>
          <a:bodyPr/>
          <a:lstStyle/>
          <a:p>
            <a:r>
              <a:rPr lang="nl-BE" dirty="0"/>
              <a:t>Scrum in een notendop</a:t>
            </a:r>
          </a:p>
        </p:txBody>
      </p:sp>
      <p:pic>
        <p:nvPicPr>
          <p:cNvPr id="4" name="pic">
            <a:extLst>
              <a:ext uri="{FF2B5EF4-FFF2-40B4-BE49-F238E27FC236}">
                <a16:creationId xmlns:a16="http://schemas.microsoft.com/office/drawing/2014/main" id="{70BD59E4-5B79-6A70-3AE4-968240E9B209}"/>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a:xfrm>
            <a:off x="4925604" y="1523795"/>
            <a:ext cx="5176499" cy="3848258"/>
          </a:xfrm>
          <a:prstGeom prst="rect">
            <a:avLst/>
          </a:prstGeom>
        </p:spPr>
      </p:pic>
      <p:pic>
        <p:nvPicPr>
          <p:cNvPr id="3" name="pic">
            <a:extLst>
              <a:ext uri="{FF2B5EF4-FFF2-40B4-BE49-F238E27FC236}">
                <a16:creationId xmlns:a16="http://schemas.microsoft.com/office/drawing/2014/main" id="{A8C5D4A3-F4D4-BB9B-2842-359F77C028E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a:xfrm>
            <a:off x="1190952" y="1588743"/>
            <a:ext cx="1797890" cy="2443885"/>
          </a:xfrm>
          <a:prstGeom prst="rect">
            <a:avLst/>
          </a:prstGeom>
        </p:spPr>
      </p:pic>
      <p:sp>
        <p:nvSpPr>
          <p:cNvPr id="6" name="TextBox 5">
            <a:extLst>
              <a:ext uri="{FF2B5EF4-FFF2-40B4-BE49-F238E27FC236}">
                <a16:creationId xmlns:a16="http://schemas.microsoft.com/office/drawing/2014/main" id="{7520DF35-AEE8-3221-A5C5-5F9345F2B70A}"/>
              </a:ext>
            </a:extLst>
          </p:cNvPr>
          <p:cNvSpPr txBox="1"/>
          <p:nvPr/>
        </p:nvSpPr>
        <p:spPr>
          <a:xfrm>
            <a:off x="1215860" y="1670440"/>
            <a:ext cx="1683673" cy="369332"/>
          </a:xfrm>
          <a:prstGeom prst="rect">
            <a:avLst/>
          </a:prstGeom>
          <a:noFill/>
        </p:spPr>
        <p:txBody>
          <a:bodyPr wrap="square" rtlCol="0">
            <a:spAutoFit/>
          </a:bodyPr>
          <a:lstStyle/>
          <a:p>
            <a:r>
              <a:rPr lang="en-US" dirty="0"/>
              <a:t>Product Backlog</a:t>
            </a:r>
            <a:endParaRPr lang="en-IE" dirty="0"/>
          </a:p>
        </p:txBody>
      </p:sp>
      <p:pic>
        <p:nvPicPr>
          <p:cNvPr id="9" name="pic">
            <a:extLst>
              <a:ext uri="{FF2B5EF4-FFF2-40B4-BE49-F238E27FC236}">
                <a16:creationId xmlns:a16="http://schemas.microsoft.com/office/drawing/2014/main" id="{B605D83F-7E1D-ADA6-880F-5D719FDD315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a:xfrm>
            <a:off x="3763975" y="3674908"/>
            <a:ext cx="1367818" cy="867397"/>
          </a:xfrm>
          <a:prstGeom prst="rect">
            <a:avLst/>
          </a:prstGeom>
        </p:spPr>
      </p:pic>
      <p:sp>
        <p:nvSpPr>
          <p:cNvPr id="11" name="TextBox 10">
            <a:extLst>
              <a:ext uri="{FF2B5EF4-FFF2-40B4-BE49-F238E27FC236}">
                <a16:creationId xmlns:a16="http://schemas.microsoft.com/office/drawing/2014/main" id="{50685760-97C1-408B-2224-D45143875EB0}"/>
              </a:ext>
            </a:extLst>
          </p:cNvPr>
          <p:cNvSpPr txBox="1"/>
          <p:nvPr/>
        </p:nvSpPr>
        <p:spPr>
          <a:xfrm>
            <a:off x="3777925" y="3686323"/>
            <a:ext cx="1249877" cy="369332"/>
          </a:xfrm>
          <a:prstGeom prst="rect">
            <a:avLst/>
          </a:prstGeom>
          <a:noFill/>
        </p:spPr>
        <p:txBody>
          <a:bodyPr wrap="square" rtlCol="0">
            <a:spAutoFit/>
          </a:bodyPr>
          <a:lstStyle/>
          <a:p>
            <a:r>
              <a:rPr lang="en-US" sz="1400" dirty="0"/>
              <a:t>Sprint</a:t>
            </a:r>
            <a:r>
              <a:rPr lang="en-US" dirty="0"/>
              <a:t> </a:t>
            </a:r>
            <a:r>
              <a:rPr lang="en-US" sz="1400" dirty="0"/>
              <a:t>Backlog</a:t>
            </a:r>
            <a:endParaRPr lang="en-IE" sz="1400" dirty="0"/>
          </a:p>
        </p:txBody>
      </p:sp>
      <p:sp>
        <p:nvSpPr>
          <p:cNvPr id="12" name="Arrow: Right 11">
            <a:extLst>
              <a:ext uri="{FF2B5EF4-FFF2-40B4-BE49-F238E27FC236}">
                <a16:creationId xmlns:a16="http://schemas.microsoft.com/office/drawing/2014/main" id="{A5493ED4-D52A-0AC9-7064-E99FF711D1A1}"/>
              </a:ext>
            </a:extLst>
          </p:cNvPr>
          <p:cNvSpPr/>
          <p:nvPr/>
        </p:nvSpPr>
        <p:spPr>
          <a:xfrm rot="3054304">
            <a:off x="2999203" y="2758661"/>
            <a:ext cx="1394568" cy="400037"/>
          </a:xfrm>
          <a:prstGeom prst="rightArrow">
            <a:avLst>
              <a:gd name="adj1" fmla="val 50000"/>
              <a:gd name="adj2" fmla="val 52706"/>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3" name="pic">
            <a:extLst>
              <a:ext uri="{FF2B5EF4-FFF2-40B4-BE49-F238E27FC236}">
                <a16:creationId xmlns:a16="http://schemas.microsoft.com/office/drawing/2014/main" id="{C9A38F1A-D2F1-8116-393B-B2B8C79F35D8}"/>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a:xfrm>
            <a:off x="9868312" y="3865739"/>
            <a:ext cx="1180000" cy="590000"/>
          </a:xfrm>
          <a:prstGeom prst="rect">
            <a:avLst/>
          </a:prstGeom>
        </p:spPr>
      </p:pic>
      <p:pic>
        <p:nvPicPr>
          <p:cNvPr id="14" name="pic">
            <a:extLst>
              <a:ext uri="{FF2B5EF4-FFF2-40B4-BE49-F238E27FC236}">
                <a16:creationId xmlns:a16="http://schemas.microsoft.com/office/drawing/2014/main" id="{C1A4896B-836D-2C07-2373-38274002B93E}"/>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a:xfrm>
            <a:off x="4202592" y="2692400"/>
            <a:ext cx="1115358" cy="496431"/>
          </a:xfrm>
          <a:prstGeom prst="rect">
            <a:avLst/>
          </a:prstGeom>
        </p:spPr>
      </p:pic>
      <p:pic>
        <p:nvPicPr>
          <p:cNvPr id="15" name="pic">
            <a:extLst>
              <a:ext uri="{FF2B5EF4-FFF2-40B4-BE49-F238E27FC236}">
                <a16:creationId xmlns:a16="http://schemas.microsoft.com/office/drawing/2014/main" id="{927A8D47-7144-8A57-0F3E-17A5E6BE0032}"/>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a:xfrm>
            <a:off x="446326" y="1114323"/>
            <a:ext cx="560000" cy="760000"/>
          </a:xfrm>
          <a:prstGeom prst="rect">
            <a:avLst/>
          </a:prstGeom>
        </p:spPr>
      </p:pic>
      <p:pic>
        <p:nvPicPr>
          <p:cNvPr id="16" name="pic">
            <a:extLst>
              <a:ext uri="{FF2B5EF4-FFF2-40B4-BE49-F238E27FC236}">
                <a16:creationId xmlns:a16="http://schemas.microsoft.com/office/drawing/2014/main" id="{2D710765-C311-974A-1CE1-93C78B946ECB}"/>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a:xfrm>
            <a:off x="7830625" y="5547791"/>
            <a:ext cx="1340000" cy="1140000"/>
          </a:xfrm>
          <a:prstGeom prst="rect">
            <a:avLst/>
          </a:prstGeom>
        </p:spPr>
      </p:pic>
      <p:pic>
        <p:nvPicPr>
          <p:cNvPr id="17" name="pic">
            <a:extLst>
              <a:ext uri="{FF2B5EF4-FFF2-40B4-BE49-F238E27FC236}">
                <a16:creationId xmlns:a16="http://schemas.microsoft.com/office/drawing/2014/main" id="{CD3C30A8-D26D-A13E-BF1E-5F7CEABFAD5D}"/>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a:xfrm>
            <a:off x="8388304" y="779598"/>
            <a:ext cx="1115358" cy="496431"/>
          </a:xfrm>
          <a:prstGeom prst="rect">
            <a:avLst/>
          </a:prstGeom>
        </p:spPr>
      </p:pic>
      <p:pic>
        <p:nvPicPr>
          <p:cNvPr id="18" name="pic">
            <a:extLst>
              <a:ext uri="{FF2B5EF4-FFF2-40B4-BE49-F238E27FC236}">
                <a16:creationId xmlns:a16="http://schemas.microsoft.com/office/drawing/2014/main" id="{A9FD6A6A-0C0E-2F0F-B1AC-63D0C240CECB}"/>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a:xfrm>
            <a:off x="9544424" y="5683995"/>
            <a:ext cx="1115358" cy="496431"/>
          </a:xfrm>
          <a:prstGeom prst="rect">
            <a:avLst/>
          </a:prstGeom>
        </p:spPr>
      </p:pic>
      <p:sp>
        <p:nvSpPr>
          <p:cNvPr id="19" name="TextBox 18">
            <a:extLst>
              <a:ext uri="{FF2B5EF4-FFF2-40B4-BE49-F238E27FC236}">
                <a16:creationId xmlns:a16="http://schemas.microsoft.com/office/drawing/2014/main" id="{8F3B199F-6CB3-443B-C210-74D14184D1A8}"/>
              </a:ext>
            </a:extLst>
          </p:cNvPr>
          <p:cNvSpPr txBox="1"/>
          <p:nvPr/>
        </p:nvSpPr>
        <p:spPr>
          <a:xfrm>
            <a:off x="344222" y="671721"/>
            <a:ext cx="1324207" cy="307777"/>
          </a:xfrm>
          <a:prstGeom prst="rect">
            <a:avLst/>
          </a:prstGeom>
          <a:noFill/>
        </p:spPr>
        <p:txBody>
          <a:bodyPr wrap="square" rtlCol="0">
            <a:spAutoFit/>
          </a:bodyPr>
          <a:lstStyle/>
          <a:p>
            <a:r>
              <a:rPr lang="en-US" sz="1400" dirty="0">
                <a:solidFill>
                  <a:schemeClr val="accent6">
                    <a:lumMod val="75000"/>
                  </a:schemeClr>
                </a:solidFill>
              </a:rPr>
              <a:t>Product owner</a:t>
            </a:r>
            <a:endParaRPr lang="en-IE" sz="1400" dirty="0">
              <a:solidFill>
                <a:schemeClr val="accent6">
                  <a:lumMod val="75000"/>
                </a:schemeClr>
              </a:solidFill>
            </a:endParaRPr>
          </a:p>
        </p:txBody>
      </p:sp>
      <p:sp>
        <p:nvSpPr>
          <p:cNvPr id="20" name="TextBox 19">
            <a:extLst>
              <a:ext uri="{FF2B5EF4-FFF2-40B4-BE49-F238E27FC236}">
                <a16:creationId xmlns:a16="http://schemas.microsoft.com/office/drawing/2014/main" id="{85FD67E3-67A1-2E45-120F-FCE8DBC2FF17}"/>
              </a:ext>
            </a:extLst>
          </p:cNvPr>
          <p:cNvSpPr txBox="1"/>
          <p:nvPr/>
        </p:nvSpPr>
        <p:spPr>
          <a:xfrm>
            <a:off x="3918197" y="1595514"/>
            <a:ext cx="2310000" cy="984885"/>
          </a:xfrm>
          <a:prstGeom prst="rect">
            <a:avLst/>
          </a:prstGeom>
          <a:noFill/>
        </p:spPr>
        <p:txBody>
          <a:bodyPr wrap="square" rtlCol="0">
            <a:spAutoFit/>
          </a:bodyPr>
          <a:lstStyle/>
          <a:p>
            <a:r>
              <a:rPr lang="nl-BE" sz="1400" dirty="0"/>
              <a:t>Planning meeting</a:t>
            </a:r>
            <a:endParaRPr lang="nl-BE" sz="1100" dirty="0"/>
          </a:p>
          <a:p>
            <a:pPr marL="171450" indent="-171450">
              <a:buFont typeface="Wingdings" panose="05000000000000000000" pitchFamily="2" charset="2"/>
              <a:buChar char="ü"/>
            </a:pPr>
            <a:r>
              <a:rPr lang="nl-BE" sz="1100" dirty="0"/>
              <a:t>PBI forecast en bespreking</a:t>
            </a:r>
          </a:p>
          <a:p>
            <a:pPr marL="171450" indent="-171450">
              <a:buFont typeface="Wingdings" panose="05000000000000000000" pitchFamily="2" charset="2"/>
              <a:buChar char="ü"/>
            </a:pPr>
            <a:r>
              <a:rPr lang="nl-BE" sz="1100" dirty="0"/>
              <a:t>Planning van werk</a:t>
            </a:r>
          </a:p>
          <a:p>
            <a:pPr marL="171450" indent="-171450">
              <a:buFont typeface="Wingdings" panose="05000000000000000000" pitchFamily="2" charset="2"/>
              <a:buChar char="ü"/>
            </a:pPr>
            <a:r>
              <a:rPr lang="nl-BE" sz="1100" dirty="0"/>
              <a:t>Formuleren van een sprint goal (doelstelling van de sprint)</a:t>
            </a:r>
          </a:p>
        </p:txBody>
      </p:sp>
      <p:sp>
        <p:nvSpPr>
          <p:cNvPr id="21" name="TextBox 20">
            <a:extLst>
              <a:ext uri="{FF2B5EF4-FFF2-40B4-BE49-F238E27FC236}">
                <a16:creationId xmlns:a16="http://schemas.microsoft.com/office/drawing/2014/main" id="{F5B602C1-9F1A-CE59-64C5-9908045A79E4}"/>
              </a:ext>
            </a:extLst>
          </p:cNvPr>
          <p:cNvSpPr txBox="1"/>
          <p:nvPr/>
        </p:nvSpPr>
        <p:spPr>
          <a:xfrm>
            <a:off x="4190298" y="3283975"/>
            <a:ext cx="1324207" cy="307777"/>
          </a:xfrm>
          <a:prstGeom prst="rect">
            <a:avLst/>
          </a:prstGeom>
          <a:noFill/>
        </p:spPr>
        <p:txBody>
          <a:bodyPr wrap="square" rtlCol="0">
            <a:spAutoFit/>
          </a:bodyPr>
          <a:lstStyle/>
          <a:p>
            <a:r>
              <a:rPr lang="en-US" sz="1400" dirty="0">
                <a:solidFill>
                  <a:schemeClr val="accent6">
                    <a:lumMod val="75000"/>
                  </a:schemeClr>
                </a:solidFill>
              </a:rPr>
              <a:t>Scrum team</a:t>
            </a:r>
            <a:endParaRPr lang="en-IE" sz="1400" dirty="0">
              <a:solidFill>
                <a:schemeClr val="accent6">
                  <a:lumMod val="75000"/>
                </a:schemeClr>
              </a:solidFill>
            </a:endParaRPr>
          </a:p>
        </p:txBody>
      </p:sp>
      <p:sp>
        <p:nvSpPr>
          <p:cNvPr id="22" name="TextBox 21">
            <a:extLst>
              <a:ext uri="{FF2B5EF4-FFF2-40B4-BE49-F238E27FC236}">
                <a16:creationId xmlns:a16="http://schemas.microsoft.com/office/drawing/2014/main" id="{21274C22-0BE1-5EF9-E108-9EB874561CEB}"/>
              </a:ext>
            </a:extLst>
          </p:cNvPr>
          <p:cNvSpPr txBox="1"/>
          <p:nvPr/>
        </p:nvSpPr>
        <p:spPr>
          <a:xfrm>
            <a:off x="8732593" y="1267509"/>
            <a:ext cx="2446395" cy="477054"/>
          </a:xfrm>
          <a:prstGeom prst="rect">
            <a:avLst/>
          </a:prstGeom>
          <a:noFill/>
        </p:spPr>
        <p:txBody>
          <a:bodyPr wrap="square" rtlCol="0">
            <a:spAutoFit/>
          </a:bodyPr>
          <a:lstStyle/>
          <a:p>
            <a:r>
              <a:rPr lang="en-US" sz="1400" dirty="0">
                <a:solidFill>
                  <a:schemeClr val="accent6">
                    <a:lumMod val="75000"/>
                  </a:schemeClr>
                </a:solidFill>
              </a:rPr>
              <a:t>Developers</a:t>
            </a:r>
          </a:p>
          <a:p>
            <a:r>
              <a:rPr lang="en-US" sz="1100" dirty="0">
                <a:solidFill>
                  <a:schemeClr val="accent6">
                    <a:lumMod val="75000"/>
                  </a:schemeClr>
                </a:solidFill>
              </a:rPr>
              <a:t>(+ </a:t>
            </a:r>
            <a:r>
              <a:rPr lang="en-US" sz="1100" dirty="0" err="1">
                <a:solidFill>
                  <a:schemeClr val="accent6">
                    <a:lumMod val="75000"/>
                  </a:schemeClr>
                </a:solidFill>
              </a:rPr>
              <a:t>ev</a:t>
            </a:r>
            <a:r>
              <a:rPr lang="en-US" sz="1100" dirty="0">
                <a:solidFill>
                  <a:schemeClr val="accent6">
                    <a:lumMod val="75000"/>
                  </a:schemeClr>
                </a:solidFill>
              </a:rPr>
              <a:t>. Product owner &amp; scrum master)</a:t>
            </a:r>
            <a:endParaRPr lang="en-IE" sz="1100" dirty="0">
              <a:solidFill>
                <a:schemeClr val="accent6">
                  <a:lumMod val="75000"/>
                </a:schemeClr>
              </a:solidFill>
            </a:endParaRPr>
          </a:p>
        </p:txBody>
      </p:sp>
      <p:sp>
        <p:nvSpPr>
          <p:cNvPr id="23" name="TextBox 22">
            <a:extLst>
              <a:ext uri="{FF2B5EF4-FFF2-40B4-BE49-F238E27FC236}">
                <a16:creationId xmlns:a16="http://schemas.microsoft.com/office/drawing/2014/main" id="{520296D1-B193-D1DA-9664-3CCCE4068D1A}"/>
              </a:ext>
            </a:extLst>
          </p:cNvPr>
          <p:cNvSpPr txBox="1"/>
          <p:nvPr/>
        </p:nvSpPr>
        <p:spPr>
          <a:xfrm>
            <a:off x="7272946" y="1110757"/>
            <a:ext cx="1115358" cy="307777"/>
          </a:xfrm>
          <a:prstGeom prst="rect">
            <a:avLst/>
          </a:prstGeom>
          <a:noFill/>
        </p:spPr>
        <p:txBody>
          <a:bodyPr wrap="square" rtlCol="0">
            <a:spAutoFit/>
          </a:bodyPr>
          <a:lstStyle/>
          <a:p>
            <a:r>
              <a:rPr lang="en-US" sz="1400" dirty="0"/>
              <a:t>Daily Scrum</a:t>
            </a:r>
            <a:endParaRPr lang="en-IE" sz="1100" dirty="0"/>
          </a:p>
        </p:txBody>
      </p:sp>
      <p:sp>
        <p:nvSpPr>
          <p:cNvPr id="24" name="TextBox 23">
            <a:extLst>
              <a:ext uri="{FF2B5EF4-FFF2-40B4-BE49-F238E27FC236}">
                <a16:creationId xmlns:a16="http://schemas.microsoft.com/office/drawing/2014/main" id="{B39BC7DF-C2C8-49F8-0B8A-6157D8C1E5F6}"/>
              </a:ext>
            </a:extLst>
          </p:cNvPr>
          <p:cNvSpPr txBox="1"/>
          <p:nvPr/>
        </p:nvSpPr>
        <p:spPr>
          <a:xfrm>
            <a:off x="6956174" y="3040303"/>
            <a:ext cx="1115358" cy="538609"/>
          </a:xfrm>
          <a:prstGeom prst="rect">
            <a:avLst/>
          </a:prstGeom>
          <a:noFill/>
        </p:spPr>
        <p:txBody>
          <a:bodyPr wrap="square" rtlCol="0">
            <a:spAutoFit/>
          </a:bodyPr>
          <a:lstStyle/>
          <a:p>
            <a:r>
              <a:rPr lang="en-US" dirty="0"/>
              <a:t>Sprint</a:t>
            </a:r>
            <a:r>
              <a:rPr lang="en-US" sz="1600" dirty="0"/>
              <a:t>:</a:t>
            </a:r>
          </a:p>
          <a:p>
            <a:r>
              <a:rPr lang="en-US" sz="1100" dirty="0"/>
              <a:t>Max 1 </a:t>
            </a:r>
            <a:r>
              <a:rPr lang="nl-BE" sz="1100" dirty="0"/>
              <a:t>maand</a:t>
            </a:r>
            <a:endParaRPr lang="nl-BE" sz="1000" dirty="0"/>
          </a:p>
        </p:txBody>
      </p:sp>
      <p:sp>
        <p:nvSpPr>
          <p:cNvPr id="25" name="TextBox 24">
            <a:extLst>
              <a:ext uri="{FF2B5EF4-FFF2-40B4-BE49-F238E27FC236}">
                <a16:creationId xmlns:a16="http://schemas.microsoft.com/office/drawing/2014/main" id="{A8F678D2-608E-5E49-F33D-EC28C7E22A34}"/>
              </a:ext>
            </a:extLst>
          </p:cNvPr>
          <p:cNvSpPr txBox="1"/>
          <p:nvPr/>
        </p:nvSpPr>
        <p:spPr>
          <a:xfrm>
            <a:off x="6232427" y="6389147"/>
            <a:ext cx="3537054" cy="307777"/>
          </a:xfrm>
          <a:prstGeom prst="rect">
            <a:avLst/>
          </a:prstGeom>
          <a:noFill/>
        </p:spPr>
        <p:txBody>
          <a:bodyPr wrap="square" rtlCol="0">
            <a:spAutoFit/>
          </a:bodyPr>
          <a:lstStyle/>
          <a:p>
            <a:r>
              <a:rPr lang="en-US" sz="1400" dirty="0">
                <a:solidFill>
                  <a:schemeClr val="accent6">
                    <a:lumMod val="75000"/>
                  </a:schemeClr>
                </a:solidFill>
              </a:rPr>
              <a:t>Scrum team +Stakeholders</a:t>
            </a:r>
            <a:endParaRPr lang="en-IE" sz="1400" dirty="0">
              <a:solidFill>
                <a:schemeClr val="accent6">
                  <a:lumMod val="75000"/>
                </a:schemeClr>
              </a:solidFill>
            </a:endParaRPr>
          </a:p>
        </p:txBody>
      </p:sp>
      <p:sp>
        <p:nvSpPr>
          <p:cNvPr id="26" name="TextBox 25">
            <a:extLst>
              <a:ext uri="{FF2B5EF4-FFF2-40B4-BE49-F238E27FC236}">
                <a16:creationId xmlns:a16="http://schemas.microsoft.com/office/drawing/2014/main" id="{FA855E4E-5EDB-278D-90A9-5447FE92CD09}"/>
              </a:ext>
            </a:extLst>
          </p:cNvPr>
          <p:cNvSpPr txBox="1"/>
          <p:nvPr/>
        </p:nvSpPr>
        <p:spPr>
          <a:xfrm>
            <a:off x="9699321" y="6213409"/>
            <a:ext cx="1324207" cy="307777"/>
          </a:xfrm>
          <a:prstGeom prst="rect">
            <a:avLst/>
          </a:prstGeom>
          <a:noFill/>
        </p:spPr>
        <p:txBody>
          <a:bodyPr wrap="square" rtlCol="0">
            <a:spAutoFit/>
          </a:bodyPr>
          <a:lstStyle/>
          <a:p>
            <a:r>
              <a:rPr lang="en-US" sz="1400" dirty="0">
                <a:solidFill>
                  <a:schemeClr val="accent6">
                    <a:lumMod val="75000"/>
                  </a:schemeClr>
                </a:solidFill>
              </a:rPr>
              <a:t>Scrum team</a:t>
            </a:r>
            <a:endParaRPr lang="en-IE" sz="1400" dirty="0">
              <a:solidFill>
                <a:schemeClr val="accent6">
                  <a:lumMod val="75000"/>
                </a:schemeClr>
              </a:solidFill>
            </a:endParaRPr>
          </a:p>
        </p:txBody>
      </p:sp>
      <p:sp>
        <p:nvSpPr>
          <p:cNvPr id="27" name="TextBox 26">
            <a:extLst>
              <a:ext uri="{FF2B5EF4-FFF2-40B4-BE49-F238E27FC236}">
                <a16:creationId xmlns:a16="http://schemas.microsoft.com/office/drawing/2014/main" id="{DD8F2FD8-601F-0A5E-0320-E0898053CE9D}"/>
              </a:ext>
            </a:extLst>
          </p:cNvPr>
          <p:cNvSpPr txBox="1"/>
          <p:nvPr/>
        </p:nvSpPr>
        <p:spPr>
          <a:xfrm>
            <a:off x="7624671" y="5108691"/>
            <a:ext cx="1564853" cy="369332"/>
          </a:xfrm>
          <a:prstGeom prst="rect">
            <a:avLst/>
          </a:prstGeom>
          <a:noFill/>
        </p:spPr>
        <p:txBody>
          <a:bodyPr wrap="square" rtlCol="0">
            <a:spAutoFit/>
          </a:bodyPr>
          <a:lstStyle/>
          <a:p>
            <a:r>
              <a:rPr lang="en-US" dirty="0"/>
              <a:t>Sprint review</a:t>
            </a:r>
            <a:endParaRPr lang="en-IE" sz="1400" dirty="0"/>
          </a:p>
        </p:txBody>
      </p:sp>
      <p:sp>
        <p:nvSpPr>
          <p:cNvPr id="29" name="TextBox 28">
            <a:extLst>
              <a:ext uri="{FF2B5EF4-FFF2-40B4-BE49-F238E27FC236}">
                <a16:creationId xmlns:a16="http://schemas.microsoft.com/office/drawing/2014/main" id="{53B83067-62C6-43C6-4BF7-1FF7CCBBEAD2}"/>
              </a:ext>
            </a:extLst>
          </p:cNvPr>
          <p:cNvSpPr txBox="1"/>
          <p:nvPr/>
        </p:nvSpPr>
        <p:spPr>
          <a:xfrm>
            <a:off x="9535190" y="5303058"/>
            <a:ext cx="2362712" cy="369332"/>
          </a:xfrm>
          <a:prstGeom prst="rect">
            <a:avLst/>
          </a:prstGeom>
          <a:noFill/>
        </p:spPr>
        <p:txBody>
          <a:bodyPr wrap="square" rtlCol="0">
            <a:spAutoFit/>
          </a:bodyPr>
          <a:lstStyle/>
          <a:p>
            <a:r>
              <a:rPr lang="en-US" dirty="0"/>
              <a:t>Sprint Retrospective</a:t>
            </a:r>
            <a:endParaRPr lang="en-IE" sz="1400" dirty="0"/>
          </a:p>
        </p:txBody>
      </p:sp>
      <p:sp>
        <p:nvSpPr>
          <p:cNvPr id="31" name="TextBox 30">
            <a:extLst>
              <a:ext uri="{FF2B5EF4-FFF2-40B4-BE49-F238E27FC236}">
                <a16:creationId xmlns:a16="http://schemas.microsoft.com/office/drawing/2014/main" id="{EEDD6FD5-0562-DC67-D773-826B2D79196B}"/>
              </a:ext>
            </a:extLst>
          </p:cNvPr>
          <p:cNvSpPr txBox="1"/>
          <p:nvPr/>
        </p:nvSpPr>
        <p:spPr>
          <a:xfrm>
            <a:off x="1181198" y="939072"/>
            <a:ext cx="2622499" cy="577081"/>
          </a:xfrm>
          <a:prstGeom prst="rect">
            <a:avLst/>
          </a:prstGeom>
          <a:noFill/>
        </p:spPr>
        <p:txBody>
          <a:bodyPr wrap="square" rtlCol="0">
            <a:spAutoFit/>
          </a:bodyPr>
          <a:lstStyle/>
          <a:p>
            <a:r>
              <a:rPr lang="nl-BE" sz="1050" dirty="0"/>
              <a:t>Beheert de </a:t>
            </a:r>
            <a:r>
              <a:rPr lang="nl-BE" sz="1050" dirty="0" err="1"/>
              <a:t>backlog</a:t>
            </a:r>
            <a:r>
              <a:rPr lang="nl-BE" sz="1050" dirty="0"/>
              <a:t> en begrijpt het product dankzij een goede interactie met de stakeholders</a:t>
            </a:r>
          </a:p>
        </p:txBody>
      </p:sp>
      <p:sp>
        <p:nvSpPr>
          <p:cNvPr id="35" name="TextBox 34">
            <a:extLst>
              <a:ext uri="{FF2B5EF4-FFF2-40B4-BE49-F238E27FC236}">
                <a16:creationId xmlns:a16="http://schemas.microsoft.com/office/drawing/2014/main" id="{A83FC3EB-E166-16AB-AA19-193415029CED}"/>
              </a:ext>
            </a:extLst>
          </p:cNvPr>
          <p:cNvSpPr txBox="1"/>
          <p:nvPr/>
        </p:nvSpPr>
        <p:spPr>
          <a:xfrm>
            <a:off x="9189524" y="3162036"/>
            <a:ext cx="1249877" cy="307777"/>
          </a:xfrm>
          <a:prstGeom prst="rect">
            <a:avLst/>
          </a:prstGeom>
          <a:noFill/>
        </p:spPr>
        <p:txBody>
          <a:bodyPr wrap="square" rtlCol="0">
            <a:spAutoFit/>
          </a:bodyPr>
          <a:lstStyle/>
          <a:p>
            <a:r>
              <a:rPr lang="en-US" sz="1400" dirty="0"/>
              <a:t>Def. of done</a:t>
            </a:r>
            <a:endParaRPr lang="en-IE" sz="1400" dirty="0"/>
          </a:p>
        </p:txBody>
      </p:sp>
    </p:spTree>
    <p:extLst>
      <p:ext uri="{BB962C8B-B14F-4D97-AF65-F5344CB8AC3E}">
        <p14:creationId xmlns:p14="http://schemas.microsoft.com/office/powerpoint/2010/main" val="2776136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par>
                          <p:cTn id="35" fill="hold">
                            <p:stCondLst>
                              <p:cond delay="0"/>
                            </p:stCondLst>
                            <p:childTnLst>
                              <p:par>
                                <p:cTn id="36" presetID="1" presetClass="entr" presetSubtype="0" fill="hold" grpId="0" nodeType="afterEffect">
                                  <p:stCondLst>
                                    <p:cond delay="0"/>
                                  </p:stCondLst>
                                  <p:childTnLst>
                                    <p:set>
                                      <p:cBhvr>
                                        <p:cTn id="37" dur="1" fill="hold">
                                          <p:stCondLst>
                                            <p:cond delay="0"/>
                                          </p:stCondLst>
                                        </p:cTn>
                                        <p:tgtEl>
                                          <p:spTgt spid="24"/>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23"/>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17"/>
                                        </p:tgtEl>
                                        <p:attrNameLst>
                                          <p:attrName>style.visibility</p:attrName>
                                        </p:attrNameLst>
                                      </p:cBhvr>
                                      <p:to>
                                        <p:strVal val="visible"/>
                                      </p:to>
                                    </p:set>
                                  </p:childTnLst>
                                </p:cTn>
                              </p:par>
                              <p:par>
                                <p:cTn id="44" presetID="1" presetClass="entr" presetSubtype="0" fill="hold" grpId="0" nodeType="withEffect">
                                  <p:stCondLst>
                                    <p:cond delay="0"/>
                                  </p:stCondLst>
                                  <p:childTnLst>
                                    <p:set>
                                      <p:cBhvr>
                                        <p:cTn id="45" dur="1" fill="hold">
                                          <p:stCondLst>
                                            <p:cond delay="0"/>
                                          </p:stCondLst>
                                        </p:cTn>
                                        <p:tgtEl>
                                          <p:spTgt spid="22"/>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nodeType="clickEffect">
                                  <p:stCondLst>
                                    <p:cond delay="0"/>
                                  </p:stCondLst>
                                  <p:childTnLst>
                                    <p:set>
                                      <p:cBhvr>
                                        <p:cTn id="49" dur="1" fill="hold">
                                          <p:stCondLst>
                                            <p:cond delay="0"/>
                                          </p:stCondLst>
                                        </p:cTn>
                                        <p:tgtEl>
                                          <p:spTgt spid="33"/>
                                        </p:tgtEl>
                                        <p:attrNameLst>
                                          <p:attrName>style.visibility</p:attrName>
                                        </p:attrNameLst>
                                      </p:cBhvr>
                                      <p:to>
                                        <p:strVal val="visible"/>
                                      </p:to>
                                    </p:set>
                                  </p:childTnLst>
                                </p:cTn>
                              </p:par>
                              <p:par>
                                <p:cTn id="50" presetID="1" presetClass="entr" presetSubtype="0" fill="hold" grpId="0" nodeType="withEffect">
                                  <p:stCondLst>
                                    <p:cond delay="0"/>
                                  </p:stCondLst>
                                  <p:childTnLst>
                                    <p:set>
                                      <p:cBhvr>
                                        <p:cTn id="51" dur="1" fill="hold">
                                          <p:stCondLst>
                                            <p:cond delay="0"/>
                                          </p:stCondLst>
                                        </p:cTn>
                                        <p:tgtEl>
                                          <p:spTgt spid="35"/>
                                        </p:tgtEl>
                                        <p:attrNameLst>
                                          <p:attrName>style.visibility</p:attrName>
                                        </p:attrNameLst>
                                      </p:cBhvr>
                                      <p:to>
                                        <p:strVal val="visible"/>
                                      </p:to>
                                    </p:set>
                                  </p:childTnLst>
                                </p:cTn>
                              </p:par>
                              <p:par>
                                <p:cTn id="52" presetID="1" presetClass="entr" presetSubtype="0" fill="hold" nodeType="withEffect">
                                  <p:stCondLst>
                                    <p:cond delay="0"/>
                                  </p:stCondLst>
                                  <p:childTnLst>
                                    <p:set>
                                      <p:cBhvr>
                                        <p:cTn id="53" dur="1" fill="hold">
                                          <p:stCondLst>
                                            <p:cond delay="0"/>
                                          </p:stCondLst>
                                        </p:cTn>
                                        <p:tgtEl>
                                          <p:spTgt spid="13"/>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0"/>
                                          </p:stCondLst>
                                        </p:cTn>
                                        <p:tgtEl>
                                          <p:spTgt spid="27"/>
                                        </p:tgtEl>
                                        <p:attrNameLst>
                                          <p:attrName>style.visibility</p:attrName>
                                        </p:attrNameLst>
                                      </p:cBhvr>
                                      <p:to>
                                        <p:strVal val="visible"/>
                                      </p:to>
                                    </p:set>
                                  </p:childTnLst>
                                </p:cTn>
                              </p:par>
                              <p:par>
                                <p:cTn id="58" presetID="1" presetClass="entr" presetSubtype="0" fill="hold" nodeType="withEffect">
                                  <p:stCondLst>
                                    <p:cond delay="0"/>
                                  </p:stCondLst>
                                  <p:childTnLst>
                                    <p:set>
                                      <p:cBhvr>
                                        <p:cTn id="59" dur="1" fill="hold">
                                          <p:stCondLst>
                                            <p:cond delay="0"/>
                                          </p:stCondLst>
                                        </p:cTn>
                                        <p:tgtEl>
                                          <p:spTgt spid="16"/>
                                        </p:tgtEl>
                                        <p:attrNameLst>
                                          <p:attrName>style.visibility</p:attrName>
                                        </p:attrNameLst>
                                      </p:cBhvr>
                                      <p:to>
                                        <p:strVal val="visible"/>
                                      </p:to>
                                    </p:set>
                                  </p:childTnLst>
                                </p:cTn>
                              </p:par>
                              <p:par>
                                <p:cTn id="60" presetID="1" presetClass="entr" presetSubtype="0" fill="hold" grpId="0" nodeType="withEffect">
                                  <p:stCondLst>
                                    <p:cond delay="0"/>
                                  </p:stCondLst>
                                  <p:childTnLst>
                                    <p:set>
                                      <p:cBhvr>
                                        <p:cTn id="61" dur="1" fill="hold">
                                          <p:stCondLst>
                                            <p:cond delay="0"/>
                                          </p:stCondLst>
                                        </p:cTn>
                                        <p:tgtEl>
                                          <p:spTgt spid="25"/>
                                        </p:tgtEl>
                                        <p:attrNameLst>
                                          <p:attrName>style.visibility</p:attrName>
                                        </p:attrNameLst>
                                      </p:cBhvr>
                                      <p:to>
                                        <p:strVal val="visible"/>
                                      </p:to>
                                    </p:set>
                                  </p:childTnLst>
                                </p:cTn>
                              </p:par>
                            </p:childTnLst>
                          </p:cTn>
                        </p:par>
                      </p:childTnLst>
                    </p:cTn>
                  </p:par>
                  <p:par>
                    <p:cTn id="62" fill="hold">
                      <p:stCondLst>
                        <p:cond delay="indefinite"/>
                      </p:stCondLst>
                      <p:childTnLst>
                        <p:par>
                          <p:cTn id="63" fill="hold">
                            <p:stCondLst>
                              <p:cond delay="0"/>
                            </p:stCondLst>
                            <p:childTnLst>
                              <p:par>
                                <p:cTn id="64" presetID="1" presetClass="entr" presetSubtype="0" fill="hold" grpId="0" nodeType="clickEffect">
                                  <p:stCondLst>
                                    <p:cond delay="0"/>
                                  </p:stCondLst>
                                  <p:childTnLst>
                                    <p:set>
                                      <p:cBhvr>
                                        <p:cTn id="65" dur="1" fill="hold">
                                          <p:stCondLst>
                                            <p:cond delay="0"/>
                                          </p:stCondLst>
                                        </p:cTn>
                                        <p:tgtEl>
                                          <p:spTgt spid="29"/>
                                        </p:tgtEl>
                                        <p:attrNameLst>
                                          <p:attrName>style.visibility</p:attrName>
                                        </p:attrNameLst>
                                      </p:cBhvr>
                                      <p:to>
                                        <p:strVal val="visible"/>
                                      </p:to>
                                    </p:set>
                                  </p:childTnLst>
                                </p:cTn>
                              </p:par>
                              <p:par>
                                <p:cTn id="66" presetID="1" presetClass="entr" presetSubtype="0" fill="hold" nodeType="withEffect">
                                  <p:stCondLst>
                                    <p:cond delay="0"/>
                                  </p:stCondLst>
                                  <p:childTnLst>
                                    <p:set>
                                      <p:cBhvr>
                                        <p:cTn id="67" dur="1" fill="hold">
                                          <p:stCondLst>
                                            <p:cond delay="0"/>
                                          </p:stCondLst>
                                        </p:cTn>
                                        <p:tgtEl>
                                          <p:spTgt spid="18"/>
                                        </p:tgtEl>
                                        <p:attrNameLst>
                                          <p:attrName>style.visibility</p:attrName>
                                        </p:attrNameLst>
                                      </p:cBhvr>
                                      <p:to>
                                        <p:strVal val="visible"/>
                                      </p:to>
                                    </p:set>
                                  </p:childTnLst>
                                </p:cTn>
                              </p:par>
                              <p:par>
                                <p:cTn id="68" presetID="1" presetClass="entr" presetSubtype="0" fill="hold" grpId="0" nodeType="withEffect">
                                  <p:stCondLst>
                                    <p:cond delay="0"/>
                                  </p:stCondLst>
                                  <p:childTnLst>
                                    <p:set>
                                      <p:cBhvr>
                                        <p:cTn id="69"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6" grpId="0"/>
      <p:bldP spid="11" grpId="0"/>
      <p:bldP spid="12" grpId="0" animBg="1"/>
      <p:bldP spid="19" grpId="0"/>
      <p:bldP spid="20" grpId="0"/>
      <p:bldP spid="21" grpId="0"/>
      <p:bldP spid="22" grpId="0"/>
      <p:bldP spid="23" grpId="0"/>
      <p:bldP spid="24" grpId="0"/>
      <p:bldP spid="25" grpId="0"/>
      <p:bldP spid="26" grpId="0"/>
      <p:bldP spid="27" grpId="0"/>
      <p:bldP spid="29" grpId="0"/>
      <p:bldP spid="31" grpId="0"/>
      <p:bldP spid="3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317812"/>
            <a:ext cx="11363865" cy="5307276"/>
          </a:xfrm>
        </p:spPr>
        <p:txBody>
          <a:bodyPr>
            <a:normAutofit/>
          </a:bodyPr>
          <a:lstStyle/>
          <a:p>
            <a:r>
              <a:rPr lang="nl-BE" dirty="0"/>
              <a:t>Product Backlog:</a:t>
            </a:r>
          </a:p>
          <a:p>
            <a:pPr lvl="1"/>
            <a:r>
              <a:rPr lang="nl-BE" dirty="0"/>
              <a:t>Alles begint bij een duidelijk overzicht van de reeds gekende vereisten van het product, deze wordt vergaard in de ‘Product Backlog’.</a:t>
            </a:r>
          </a:p>
          <a:p>
            <a:pPr lvl="1"/>
            <a:r>
              <a:rPr lang="nl-BE" dirty="0"/>
              <a:t>De Product Owner is verantwoordelijk voor deze product Backlog, welke </a:t>
            </a:r>
            <a:r>
              <a:rPr lang="nl-NL" dirty="0"/>
              <a:t>een dynamische lijst van taken, functies en wijzigingen is die nodig zijn voor het product.</a:t>
            </a:r>
          </a:p>
          <a:p>
            <a:pPr lvl="1"/>
            <a:r>
              <a:rPr lang="nl-NL" dirty="0"/>
              <a:t>Daarom tracht de Product Owner zich te verdiepen in de gedetailleerde werking en vereisten van het product om zo een maximaal waardevol product af te leveren. Hij doet dit natuurlijk met een intense interactie met alle belanghebbenden, de stakeholders.</a:t>
            </a:r>
            <a:endParaRPr lang="nl-BE" dirty="0"/>
          </a:p>
        </p:txBody>
      </p:sp>
    </p:spTree>
    <p:extLst>
      <p:ext uri="{BB962C8B-B14F-4D97-AF65-F5344CB8AC3E}">
        <p14:creationId xmlns:p14="http://schemas.microsoft.com/office/powerpoint/2010/main" val="1918291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32330"/>
            <a:ext cx="11363865" cy="5692758"/>
          </a:xfrm>
        </p:spPr>
        <p:txBody>
          <a:bodyPr>
            <a:normAutofit/>
          </a:bodyPr>
          <a:lstStyle/>
          <a:p>
            <a:r>
              <a:rPr lang="nl-NL" dirty="0"/>
              <a:t>Sprint planning:</a:t>
            </a:r>
          </a:p>
          <a:p>
            <a:pPr lvl="1"/>
            <a:r>
              <a:rPr lang="nl-NL" dirty="0"/>
              <a:t>Voor we aan een sprint beginnen moeten we natuurlijk weten wat we tijdens deze sprint willen en kunnen opleveren.</a:t>
            </a:r>
          </a:p>
          <a:p>
            <a:pPr lvl="1"/>
            <a:r>
              <a:rPr lang="nl-NL" dirty="0"/>
              <a:t>Hiervoor komt het Scrum Team (Developers + Scrum Master + Product Owner) samen om de volgende sprint te plannen.</a:t>
            </a:r>
          </a:p>
          <a:p>
            <a:pPr lvl="1"/>
            <a:r>
              <a:rPr lang="nl-NL" dirty="0"/>
              <a:t>In het begin van de planning meeting verduidelijkt de Product Owner hoe de toekomstige sprint voor een waardevolle toevoeging aan het product kan zorgen.</a:t>
            </a:r>
          </a:p>
          <a:p>
            <a:pPr lvl="1"/>
            <a:r>
              <a:rPr lang="nl-NL" dirty="0"/>
              <a:t>De Product Owner bespreekt samen met het team welke items van de Product Backlog kunnen opgeleverd worden in de volgende sprint. Deze items worden bijgevoegd aan de Sprint Backlog.</a:t>
            </a:r>
          </a:p>
          <a:p>
            <a:pPr lvl="1"/>
            <a:r>
              <a:rPr lang="nl-NL" dirty="0"/>
              <a:t>De Product Owner stelt in samenspraak met het team een sprint goal (de doelstelling voor deze sprint) op. Deze doelstellingen beschrijven waaraan de sprint minimaal moet aan voldoen om de sprint geslaagd te noemen.</a:t>
            </a:r>
          </a:p>
          <a:p>
            <a:pPr lvl="1"/>
            <a:r>
              <a:rPr lang="nl-NL" dirty="0"/>
              <a:t>De Developers beschrijven de taken ook in detail voor de volgende dagen of voor de hele sprint. De taken worden niet op voorhand toegekend aan specifieke personen.</a:t>
            </a:r>
          </a:p>
          <a:p>
            <a:endParaRPr lang="nl-BE" dirty="0"/>
          </a:p>
        </p:txBody>
      </p:sp>
    </p:spTree>
    <p:extLst>
      <p:ext uri="{BB962C8B-B14F-4D97-AF65-F5344CB8AC3E}">
        <p14:creationId xmlns:p14="http://schemas.microsoft.com/office/powerpoint/2010/main" val="3609109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4"/>
          </a:xfrm>
        </p:spPr>
        <p:txBody>
          <a:bodyPr>
            <a:normAutofit/>
          </a:bodyPr>
          <a:lstStyle/>
          <a:p>
            <a:r>
              <a:rPr lang="nl-BE" dirty="0"/>
              <a:t>De sprint:</a:t>
            </a:r>
          </a:p>
          <a:p>
            <a:pPr lvl="1"/>
            <a:r>
              <a:rPr lang="nl-BE" dirty="0"/>
              <a:t>Tijdens de sprint werken de Developers aan de taken die nodig zijn om de items op de Sprint Backlog op te leveren.</a:t>
            </a:r>
          </a:p>
          <a:p>
            <a:pPr lvl="1"/>
            <a:r>
              <a:rPr lang="nl-BE" dirty="0"/>
              <a:t>Een item wordt beschouwd als klaar en leverbaar als alle voorwaarden zijn voldaan die beschreven zijn in het document </a:t>
            </a:r>
            <a:r>
              <a:rPr lang="en-US" dirty="0"/>
              <a:t>‘Definition of done’.</a:t>
            </a:r>
          </a:p>
          <a:p>
            <a:pPr lvl="1"/>
            <a:r>
              <a:rPr lang="nl-BE" dirty="0"/>
              <a:t>Een sprint duurt gemiddeld 2 tot maximaal 4 weken. Het is aan het team om de duurtijd van de sprints te bepalen.</a:t>
            </a:r>
          </a:p>
          <a:p>
            <a:r>
              <a:rPr lang="nl-BE" dirty="0"/>
              <a:t>Daily scrum:</a:t>
            </a:r>
          </a:p>
          <a:p>
            <a:pPr lvl="1"/>
            <a:r>
              <a:rPr lang="nl-BE" dirty="0"/>
              <a:t>Tijdens de Daily Scrum bekijken de Developers dagelijks hoe de sprint verloopt. Dit maakt het mogelijk om de sprint snel te kunnen bijsturen en problemen aan te pakken. </a:t>
            </a:r>
          </a:p>
          <a:p>
            <a:pPr lvl="1"/>
            <a:r>
              <a:rPr lang="nl-BE" dirty="0"/>
              <a:t>De </a:t>
            </a:r>
            <a:r>
              <a:rPr lang="nl-BE" dirty="0" err="1"/>
              <a:t>daily</a:t>
            </a:r>
            <a:r>
              <a:rPr lang="nl-BE" dirty="0"/>
              <a:t> scrum wordt bijgewoond door alle </a:t>
            </a:r>
            <a:r>
              <a:rPr lang="nl-BE" dirty="0" err="1"/>
              <a:t>developers</a:t>
            </a:r>
            <a:r>
              <a:rPr lang="nl-BE" dirty="0"/>
              <a:t> maar zowel de Scrum Master als de Product Owner kunnen gevraagd worden om de meeting bij te wonen.</a:t>
            </a:r>
          </a:p>
        </p:txBody>
      </p:sp>
    </p:spTree>
    <p:extLst>
      <p:ext uri="{BB962C8B-B14F-4D97-AF65-F5344CB8AC3E}">
        <p14:creationId xmlns:p14="http://schemas.microsoft.com/office/powerpoint/2010/main" val="408289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B9CE8E-C5A8-E2CF-A4C6-0CC466B251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288E96-7319-9FA5-D264-6FDE1B0D882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58D54AB0-8893-9D0B-8A53-E4400E338F5C}"/>
              </a:ext>
            </a:extLst>
          </p:cNvPr>
          <p:cNvSpPr>
            <a:spLocks noGrp="1"/>
          </p:cNvSpPr>
          <p:nvPr>
            <p:ph idx="1"/>
          </p:nvPr>
        </p:nvSpPr>
        <p:spPr>
          <a:xfrm>
            <a:off x="414067" y="794203"/>
            <a:ext cx="11363865" cy="5947255"/>
          </a:xfrm>
        </p:spPr>
        <p:txBody>
          <a:bodyPr>
            <a:normAutofit/>
          </a:bodyPr>
          <a:lstStyle/>
          <a:p>
            <a:r>
              <a:rPr lang="nl-BE" dirty="0"/>
              <a:t>Increment</a:t>
            </a:r>
          </a:p>
          <a:p>
            <a:pPr lvl="1"/>
            <a:r>
              <a:rPr lang="nl-BE" dirty="0"/>
              <a:t>Dit is het opgeleverde werk op het einde van een sprint dat voldoet aan alle kwaliteitseisen die beschreven staan in ‘</a:t>
            </a:r>
            <a:r>
              <a:rPr lang="en-US" dirty="0"/>
              <a:t>The definition of done</a:t>
            </a:r>
            <a:r>
              <a:rPr lang="nl-BE" dirty="0"/>
              <a:t>’.</a:t>
            </a:r>
          </a:p>
          <a:p>
            <a:r>
              <a:rPr lang="nl-BE" dirty="0"/>
              <a:t>Sprint Review</a:t>
            </a:r>
          </a:p>
          <a:p>
            <a:pPr lvl="1"/>
            <a:r>
              <a:rPr lang="nl-BE" dirty="0"/>
              <a:t>De sprint review is een meeting die gehouden wordt aan het einde van elke sprint en wordt bijgewoond door het volledige Scrum Team. De betrokken stakeholders kunnen uitgenodigd worden door de Product Owner. </a:t>
            </a:r>
          </a:p>
          <a:p>
            <a:pPr lvl="1"/>
            <a:r>
              <a:rPr lang="nl-BE" dirty="0"/>
              <a:t>In de meeting wordt de Increment voorgesteld aan de Product Owner en de stakeholders. Het doel is het vergaren van feedback over het resultaat en bepaalt het verdere verloop van de product ontwikkeling. Deze feedback wordt door de Product Owner verwerkt en eventueel toegevoegd aan de Product Backlog.</a:t>
            </a:r>
          </a:p>
          <a:p>
            <a:pPr lvl="1"/>
            <a:r>
              <a:rPr lang="nl-BE" dirty="0"/>
              <a:t>Samen wordt ook het verdere verloop van de productontwikkeling besproken, eventuele globale tijd inschattingen, budgetwijzigingen, </a:t>
            </a:r>
            <a:r>
              <a:rPr lang="nl-BE" dirty="0" err="1"/>
              <a:t>enz</a:t>
            </a:r>
            <a:r>
              <a:rPr lang="nl-BE" dirty="0"/>
              <a:t>…  worden besproken tijdens deze meeting.</a:t>
            </a:r>
          </a:p>
          <a:p>
            <a:pPr lvl="1"/>
            <a:r>
              <a:rPr lang="nl-BE" dirty="0"/>
              <a:t>Tijdens deze meeting kunnen eventuele markt releases besproken worden, maar dit is de eindverantwoordelijkheid van de Product Owner</a:t>
            </a:r>
          </a:p>
          <a:p>
            <a:pPr lvl="1"/>
            <a:endParaRPr lang="nl-BE" dirty="0"/>
          </a:p>
        </p:txBody>
      </p:sp>
    </p:spTree>
    <p:extLst>
      <p:ext uri="{BB962C8B-B14F-4D97-AF65-F5344CB8AC3E}">
        <p14:creationId xmlns:p14="http://schemas.microsoft.com/office/powerpoint/2010/main" val="1311840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1CF455-4C31-E159-20FA-52DCE08421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D90A68-2F83-9F65-BB78-8C9E37803ED9}"/>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3893485D-4195-C3BA-951E-8E6EFA033AAD}"/>
              </a:ext>
            </a:extLst>
          </p:cNvPr>
          <p:cNvSpPr>
            <a:spLocks noGrp="1"/>
          </p:cNvSpPr>
          <p:nvPr>
            <p:ph idx="1"/>
          </p:nvPr>
        </p:nvSpPr>
        <p:spPr>
          <a:xfrm>
            <a:off x="414067" y="932330"/>
            <a:ext cx="11363865" cy="5692758"/>
          </a:xfrm>
        </p:spPr>
        <p:txBody>
          <a:bodyPr>
            <a:normAutofit/>
          </a:bodyPr>
          <a:lstStyle/>
          <a:p>
            <a:r>
              <a:rPr lang="nl-BE" dirty="0"/>
              <a:t>Sprint Retrospective:</a:t>
            </a:r>
          </a:p>
          <a:p>
            <a:pPr lvl="1"/>
            <a:r>
              <a:rPr lang="nl-BE" dirty="0"/>
              <a:t>Het Scrum team houdt de </a:t>
            </a:r>
            <a:r>
              <a:rPr lang="en-US" dirty="0"/>
              <a:t>retrospective</a:t>
            </a:r>
            <a:r>
              <a:rPr lang="nl-BE" dirty="0"/>
              <a:t> aan het einde van de sprint cyclus, onmiddellijk na de sprint review.</a:t>
            </a:r>
          </a:p>
          <a:p>
            <a:pPr lvl="1"/>
            <a:r>
              <a:rPr lang="nl-BE" dirty="0"/>
              <a:t>Hier wordt het verloop van de afgelopen sprint geëvalueerd en zowel de positieve als negatieve zaken komen aan bod.</a:t>
            </a:r>
          </a:p>
          <a:p>
            <a:pPr lvl="1"/>
            <a:r>
              <a:rPr lang="nl-BE" dirty="0"/>
              <a:t>Het team bespreekt acties die genomen kunnen worden om toekomstige sprints te verbeteren.</a:t>
            </a:r>
          </a:p>
          <a:p>
            <a:pPr lvl="1"/>
            <a:r>
              <a:rPr lang="nl-BE" dirty="0"/>
              <a:t>Ook wijzigingen aan ‘</a:t>
            </a:r>
            <a:r>
              <a:rPr lang="en-US" dirty="0"/>
              <a:t>The Definition of Done</a:t>
            </a:r>
            <a:r>
              <a:rPr lang="nl-BE" dirty="0"/>
              <a:t>’ worden hier besproken en eventuele wijzigingen worden voorgesteld. Eveneens is het mogelijk om de toekomstige duurtijd van een sprint aan te passen aan de huidige realiteit.</a:t>
            </a:r>
          </a:p>
          <a:p>
            <a:pPr lvl="1"/>
            <a:endParaRPr lang="nl-BE" dirty="0"/>
          </a:p>
          <a:p>
            <a:r>
              <a:rPr lang="nl-BE" dirty="0"/>
              <a:t>Aan het einde van de sprint Retrospective begint de nieuwe sprint!</a:t>
            </a:r>
          </a:p>
        </p:txBody>
      </p:sp>
    </p:spTree>
    <p:extLst>
      <p:ext uri="{BB962C8B-B14F-4D97-AF65-F5344CB8AC3E}">
        <p14:creationId xmlns:p14="http://schemas.microsoft.com/office/powerpoint/2010/main" val="2338899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6" y="44825"/>
            <a:ext cx="11363865"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839030"/>
            <a:ext cx="11363865" cy="5786058"/>
          </a:xfrm>
        </p:spPr>
        <p:txBody>
          <a:bodyPr>
            <a:normAutofit/>
          </a:bodyPr>
          <a:lstStyle/>
          <a:p>
            <a:r>
              <a:rPr lang="nl-BE" dirty="0"/>
              <a:t>Wanneer men begon met software ontwikkeling gebruikte men dezelfde methoden als in een industrieel proces om  de ontwikkeling tot een goed einde te brengen.</a:t>
            </a:r>
          </a:p>
          <a:p>
            <a:r>
              <a:rPr lang="nl-BE" dirty="0"/>
              <a:t>Een van de meest gekende methoden is de Waterfall-methode:</a:t>
            </a:r>
          </a:p>
          <a:p>
            <a:pPr lvl="1"/>
            <a:r>
              <a:rPr lang="nl-BE" dirty="0"/>
              <a:t>Verloop:</a:t>
            </a:r>
          </a:p>
          <a:p>
            <a:pPr lvl="2"/>
            <a:endParaRPr lang="nl-BE" dirty="0"/>
          </a:p>
        </p:txBody>
      </p:sp>
      <p:sp>
        <p:nvSpPr>
          <p:cNvPr id="4" name="Rectangle: Rounded Corners 3">
            <a:extLst>
              <a:ext uri="{FF2B5EF4-FFF2-40B4-BE49-F238E27FC236}">
                <a16:creationId xmlns:a16="http://schemas.microsoft.com/office/drawing/2014/main" id="{19FF4931-189B-D20B-B501-FCBB55E71A4A}"/>
              </a:ext>
            </a:extLst>
          </p:cNvPr>
          <p:cNvSpPr/>
          <p:nvPr/>
        </p:nvSpPr>
        <p:spPr>
          <a:xfrm>
            <a:off x="2232211" y="3149353"/>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Initiatie</a:t>
            </a:r>
          </a:p>
        </p:txBody>
      </p:sp>
      <p:grpSp>
        <p:nvGrpSpPr>
          <p:cNvPr id="15" name="Group 14">
            <a:extLst>
              <a:ext uri="{FF2B5EF4-FFF2-40B4-BE49-F238E27FC236}">
                <a16:creationId xmlns:a16="http://schemas.microsoft.com/office/drawing/2014/main" id="{94768886-E949-87AF-5074-8B8F019C352D}"/>
              </a:ext>
            </a:extLst>
          </p:cNvPr>
          <p:cNvGrpSpPr/>
          <p:nvPr/>
        </p:nvGrpSpPr>
        <p:grpSpPr>
          <a:xfrm>
            <a:off x="4482349" y="3932102"/>
            <a:ext cx="1757085" cy="1155943"/>
            <a:chOff x="4482349" y="3932102"/>
            <a:chExt cx="1757085" cy="1155943"/>
          </a:xfrm>
        </p:grpSpPr>
        <p:sp>
          <p:nvSpPr>
            <p:cNvPr id="6" name="Rectangle: Rounded Corners 5">
              <a:extLst>
                <a:ext uri="{FF2B5EF4-FFF2-40B4-BE49-F238E27FC236}">
                  <a16:creationId xmlns:a16="http://schemas.microsoft.com/office/drawing/2014/main" id="{659CA746-9E19-DEAC-470A-CF36121D8B09}"/>
                </a:ext>
              </a:extLst>
            </p:cNvPr>
            <p:cNvSpPr/>
            <p:nvPr/>
          </p:nvSpPr>
          <p:spPr>
            <a:xfrm>
              <a:off x="4903693" y="4505339"/>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Uitvoering</a:t>
              </a:r>
            </a:p>
          </p:txBody>
        </p:sp>
        <p:sp>
          <p:nvSpPr>
            <p:cNvPr id="9" name="Arrow: Circular 8">
              <a:extLst>
                <a:ext uri="{FF2B5EF4-FFF2-40B4-BE49-F238E27FC236}">
                  <a16:creationId xmlns:a16="http://schemas.microsoft.com/office/drawing/2014/main" id="{48B8A21F-3201-DD94-2983-41BDF2A3B90D}"/>
                </a:ext>
              </a:extLst>
            </p:cNvPr>
            <p:cNvSpPr/>
            <p:nvPr/>
          </p:nvSpPr>
          <p:spPr>
            <a:xfrm>
              <a:off x="4482349" y="3932102"/>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6" name="Group 15">
            <a:extLst>
              <a:ext uri="{FF2B5EF4-FFF2-40B4-BE49-F238E27FC236}">
                <a16:creationId xmlns:a16="http://schemas.microsoft.com/office/drawing/2014/main" id="{E71EE5C8-0EDD-20A4-DFF1-44A5F382A907}"/>
              </a:ext>
            </a:extLst>
          </p:cNvPr>
          <p:cNvGrpSpPr/>
          <p:nvPr/>
        </p:nvGrpSpPr>
        <p:grpSpPr>
          <a:xfrm>
            <a:off x="3106268" y="3263361"/>
            <a:ext cx="1797425" cy="1146691"/>
            <a:chOff x="3106268" y="3263361"/>
            <a:chExt cx="1797425" cy="1146691"/>
          </a:xfrm>
        </p:grpSpPr>
        <p:sp>
          <p:nvSpPr>
            <p:cNvPr id="5" name="Rectangle: Rounded Corners 4">
              <a:extLst>
                <a:ext uri="{FF2B5EF4-FFF2-40B4-BE49-F238E27FC236}">
                  <a16:creationId xmlns:a16="http://schemas.microsoft.com/office/drawing/2014/main" id="{8E087916-2A40-AF5D-156D-36B70E156AEB}"/>
                </a:ext>
              </a:extLst>
            </p:cNvPr>
            <p:cNvSpPr/>
            <p:nvPr/>
          </p:nvSpPr>
          <p:spPr>
            <a:xfrm>
              <a:off x="3567952" y="3827346"/>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Planning</a:t>
              </a:r>
              <a:endParaRPr lang="en-IE" dirty="0"/>
            </a:p>
          </p:txBody>
        </p:sp>
        <p:sp>
          <p:nvSpPr>
            <p:cNvPr id="10" name="Arrow: Circular 9">
              <a:extLst>
                <a:ext uri="{FF2B5EF4-FFF2-40B4-BE49-F238E27FC236}">
                  <a16:creationId xmlns:a16="http://schemas.microsoft.com/office/drawing/2014/main" id="{8B0557E5-A0BA-88DD-B54B-A2246A862009}"/>
                </a:ext>
              </a:extLst>
            </p:cNvPr>
            <p:cNvSpPr/>
            <p:nvPr/>
          </p:nvSpPr>
          <p:spPr>
            <a:xfrm>
              <a:off x="3106268" y="3263361"/>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4" name="Group 13">
            <a:extLst>
              <a:ext uri="{FF2B5EF4-FFF2-40B4-BE49-F238E27FC236}">
                <a16:creationId xmlns:a16="http://schemas.microsoft.com/office/drawing/2014/main" id="{097196A6-ED01-EC15-EA31-2B046D4652A7}"/>
              </a:ext>
            </a:extLst>
          </p:cNvPr>
          <p:cNvGrpSpPr/>
          <p:nvPr/>
        </p:nvGrpSpPr>
        <p:grpSpPr>
          <a:xfrm>
            <a:off x="5849468" y="4571702"/>
            <a:ext cx="1725707" cy="1194336"/>
            <a:chOff x="5849468" y="4571702"/>
            <a:chExt cx="1725707" cy="1194336"/>
          </a:xfrm>
        </p:grpSpPr>
        <p:sp>
          <p:nvSpPr>
            <p:cNvPr id="7" name="Rectangle: Rounded Corners 6">
              <a:extLst>
                <a:ext uri="{FF2B5EF4-FFF2-40B4-BE49-F238E27FC236}">
                  <a16:creationId xmlns:a16="http://schemas.microsoft.com/office/drawing/2014/main" id="{411B0166-6336-607E-7D08-671478FAC3BB}"/>
                </a:ext>
              </a:extLst>
            </p:cNvPr>
            <p:cNvSpPr/>
            <p:nvPr/>
          </p:nvSpPr>
          <p:spPr>
            <a:xfrm>
              <a:off x="6239434" y="5183332"/>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Testing</a:t>
              </a:r>
              <a:endParaRPr lang="en-IE" dirty="0"/>
            </a:p>
          </p:txBody>
        </p:sp>
        <p:sp>
          <p:nvSpPr>
            <p:cNvPr id="11" name="Arrow: Circular 10">
              <a:extLst>
                <a:ext uri="{FF2B5EF4-FFF2-40B4-BE49-F238E27FC236}">
                  <a16:creationId xmlns:a16="http://schemas.microsoft.com/office/drawing/2014/main" id="{0AEBC9C7-8EB0-73EE-199F-89E64D000FE8}"/>
                </a:ext>
              </a:extLst>
            </p:cNvPr>
            <p:cNvSpPr/>
            <p:nvPr/>
          </p:nvSpPr>
          <p:spPr>
            <a:xfrm>
              <a:off x="5849468" y="4571702"/>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3" name="Group 12">
            <a:extLst>
              <a:ext uri="{FF2B5EF4-FFF2-40B4-BE49-F238E27FC236}">
                <a16:creationId xmlns:a16="http://schemas.microsoft.com/office/drawing/2014/main" id="{380D764E-59FB-78C6-5003-0A7866BA71D3}"/>
              </a:ext>
            </a:extLst>
          </p:cNvPr>
          <p:cNvGrpSpPr/>
          <p:nvPr/>
        </p:nvGrpSpPr>
        <p:grpSpPr>
          <a:xfrm>
            <a:off x="7185209" y="5249696"/>
            <a:ext cx="1725707" cy="1194336"/>
            <a:chOff x="7185209" y="5249696"/>
            <a:chExt cx="1725707" cy="1194336"/>
          </a:xfrm>
        </p:grpSpPr>
        <p:sp>
          <p:nvSpPr>
            <p:cNvPr id="8" name="Rectangle: Rounded Corners 7">
              <a:extLst>
                <a:ext uri="{FF2B5EF4-FFF2-40B4-BE49-F238E27FC236}">
                  <a16:creationId xmlns:a16="http://schemas.microsoft.com/office/drawing/2014/main" id="{5FABFE24-A89D-46BE-1864-2EAA8A8067FC}"/>
                </a:ext>
              </a:extLst>
            </p:cNvPr>
            <p:cNvSpPr/>
            <p:nvPr/>
          </p:nvSpPr>
          <p:spPr>
            <a:xfrm>
              <a:off x="7575175" y="5861326"/>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Onderhoud</a:t>
              </a:r>
            </a:p>
          </p:txBody>
        </p:sp>
        <p:sp>
          <p:nvSpPr>
            <p:cNvPr id="12" name="Arrow: Circular 11">
              <a:extLst>
                <a:ext uri="{FF2B5EF4-FFF2-40B4-BE49-F238E27FC236}">
                  <a16:creationId xmlns:a16="http://schemas.microsoft.com/office/drawing/2014/main" id="{22BA416E-C995-70AE-2699-093E62ABB00D}"/>
                </a:ext>
              </a:extLst>
            </p:cNvPr>
            <p:cNvSpPr/>
            <p:nvPr/>
          </p:nvSpPr>
          <p:spPr>
            <a:xfrm>
              <a:off x="7185209" y="5249696"/>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spTree>
    <p:extLst>
      <p:ext uri="{BB962C8B-B14F-4D97-AF65-F5344CB8AC3E}">
        <p14:creationId xmlns:p14="http://schemas.microsoft.com/office/powerpoint/2010/main" val="811584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28C3A-4C58-BA23-D23B-3E148DEDEA2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5C7642-0CF9-D3E3-1016-FEE2C147AE53}"/>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925D0D6D-5D7E-C8E8-386A-93B1120C5F9E}"/>
              </a:ext>
            </a:extLst>
          </p:cNvPr>
          <p:cNvSpPr>
            <a:spLocks noGrp="1"/>
          </p:cNvSpPr>
          <p:nvPr>
            <p:ph idx="1"/>
          </p:nvPr>
        </p:nvSpPr>
        <p:spPr>
          <a:xfrm>
            <a:off x="268941" y="726141"/>
            <a:ext cx="11797553" cy="6060141"/>
          </a:xfrm>
        </p:spPr>
        <p:txBody>
          <a:bodyPr>
            <a:normAutofit lnSpcReduction="10000"/>
          </a:bodyPr>
          <a:lstStyle/>
          <a:p>
            <a:r>
              <a:rPr lang="nl-BE" dirty="0"/>
              <a:t>In scrum kunnen we verschillende gebeurtenissen onderscheiden die we kennen als ‘Scrum Events’</a:t>
            </a:r>
          </a:p>
          <a:p>
            <a:pPr lvl="1"/>
            <a:r>
              <a:rPr lang="nl-BE" dirty="0"/>
              <a:t>Sprint Planning event</a:t>
            </a:r>
          </a:p>
          <a:p>
            <a:pPr lvl="1"/>
            <a:r>
              <a:rPr lang="nl-BE" dirty="0"/>
              <a:t>Sprint</a:t>
            </a:r>
          </a:p>
          <a:p>
            <a:pPr lvl="1"/>
            <a:r>
              <a:rPr lang="nl-BE" dirty="0"/>
              <a:t>Daily Scrum</a:t>
            </a:r>
          </a:p>
          <a:p>
            <a:pPr lvl="1"/>
            <a:r>
              <a:rPr lang="nl-BE" dirty="0"/>
              <a:t>Sprint Review</a:t>
            </a:r>
          </a:p>
          <a:p>
            <a:pPr lvl="1"/>
            <a:r>
              <a:rPr lang="nl-BE" dirty="0"/>
              <a:t>Sprint Retrospective</a:t>
            </a:r>
          </a:p>
          <a:p>
            <a:r>
              <a:rPr lang="nl-BE" dirty="0"/>
              <a:t>In de Scrum kennen we 3 rollen die samen het Scrum Team vormen:</a:t>
            </a:r>
          </a:p>
          <a:p>
            <a:pPr lvl="1"/>
            <a:r>
              <a:rPr lang="nl-BE" dirty="0"/>
              <a:t>Product Owner</a:t>
            </a:r>
          </a:p>
          <a:p>
            <a:pPr lvl="1"/>
            <a:r>
              <a:rPr lang="nl-BE" dirty="0"/>
              <a:t>Developers</a:t>
            </a:r>
          </a:p>
          <a:p>
            <a:pPr lvl="1"/>
            <a:r>
              <a:rPr lang="nl-BE" dirty="0"/>
              <a:t>Scrum Master</a:t>
            </a:r>
          </a:p>
          <a:p>
            <a:r>
              <a:rPr lang="nl-BE" dirty="0"/>
              <a:t>Tenslotte zijn er ook nog de ‘</a:t>
            </a:r>
            <a:r>
              <a:rPr lang="nl-BE" dirty="0" err="1"/>
              <a:t>Artifacts</a:t>
            </a:r>
            <a:r>
              <a:rPr lang="nl-BE" dirty="0"/>
              <a:t>’ die elk hun engagement (commitment) vragen:</a:t>
            </a:r>
          </a:p>
          <a:p>
            <a:pPr lvl="1"/>
            <a:r>
              <a:rPr lang="nl-BE" dirty="0"/>
              <a:t>Product Backlog 		=&gt; Product Goal</a:t>
            </a:r>
          </a:p>
          <a:p>
            <a:pPr lvl="1"/>
            <a:r>
              <a:rPr lang="nl-BE" dirty="0"/>
              <a:t>Sprint Backlog		=&gt; Sprint Goal</a:t>
            </a:r>
          </a:p>
          <a:p>
            <a:pPr lvl="1"/>
            <a:r>
              <a:rPr lang="nl-BE" dirty="0"/>
              <a:t>Increment		=&gt; Definition of </a:t>
            </a:r>
            <a:r>
              <a:rPr lang="nl-BE" dirty="0" err="1"/>
              <a:t>Done</a:t>
            </a:r>
            <a:endParaRPr lang="nl-BE" dirty="0"/>
          </a:p>
        </p:txBody>
      </p:sp>
    </p:spTree>
    <p:extLst>
      <p:ext uri="{BB962C8B-B14F-4D97-AF65-F5344CB8AC3E}">
        <p14:creationId xmlns:p14="http://schemas.microsoft.com/office/powerpoint/2010/main" val="1052515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3">
                                            <p:txEl>
                                              <p:pRg st="12" end="12"/>
                                            </p:txEl>
                                          </p:spTgt>
                                        </p:tgtEl>
                                        <p:attrNameLst>
                                          <p:attrName>style.visibility</p:attrName>
                                        </p:attrNameLst>
                                      </p:cBhvr>
                                      <p:to>
                                        <p:strVal val="visible"/>
                                      </p:to>
                                    </p:set>
                                    <p:animEffect transition="in" filter="fade">
                                      <p:cBhvr>
                                        <p:cTn id="67" dur="500"/>
                                        <p:tgtEl>
                                          <p:spTgt spid="3">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3">
                                            <p:txEl>
                                              <p:pRg st="13" end="13"/>
                                            </p:txEl>
                                          </p:spTgt>
                                        </p:tgtEl>
                                        <p:attrNameLst>
                                          <p:attrName>style.visibility</p:attrName>
                                        </p:attrNameLst>
                                      </p:cBhvr>
                                      <p:to>
                                        <p:strVal val="visible"/>
                                      </p:to>
                                    </p:set>
                                    <p:animEffect transition="in" filter="fade">
                                      <p:cBhvr>
                                        <p:cTn id="72"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42" b="542"/>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Scrum Team</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33045374"/>
      </p:ext>
    </p:extLst>
  </p:cSld>
  <p:clrMapOvr>
    <a:overrideClrMapping bg1="dk1" tx1="lt1" bg2="dk2" tx2="lt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17176"/>
          </a:xfrm>
        </p:spPr>
        <p:txBody>
          <a:bodyPr/>
          <a:lstStyle/>
          <a:p>
            <a:r>
              <a:rPr lang="nl-BE" dirty="0"/>
              <a:t>Scrum: het team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323849" y="717176"/>
            <a:ext cx="11601451" cy="6140824"/>
          </a:xfrm>
        </p:spPr>
        <p:txBody>
          <a:bodyPr>
            <a:normAutofit/>
          </a:bodyPr>
          <a:lstStyle/>
          <a:p>
            <a:r>
              <a:rPr lang="nl-BE" dirty="0"/>
              <a:t>Het Scrum framework is gebaseerd op kleine zelf regulerende teams waarin de verantwoordelijkheid wordt verdeeld onder de teamleden.</a:t>
            </a:r>
          </a:p>
          <a:p>
            <a:pPr lvl="1"/>
            <a:r>
              <a:rPr lang="nl-BE" dirty="0"/>
              <a:t>Dit maakt dat de doeltreffendheid wordt bepaald door goede samenwerking tussen de teamleden.</a:t>
            </a:r>
          </a:p>
          <a:p>
            <a:pPr lvl="1"/>
            <a:r>
              <a:rPr lang="nl-BE" dirty="0"/>
              <a:t>Het team is dus groot genoeg om waardevol werk af te leveren maar klein genoeg om wendbaar te blijven. </a:t>
            </a:r>
          </a:p>
          <a:p>
            <a:pPr lvl="1"/>
            <a:r>
              <a:rPr lang="nl-BE" dirty="0"/>
              <a:t>Een scrum team bestaat meestal uit </a:t>
            </a:r>
            <a:r>
              <a:rPr lang="nl-BE" b="1" dirty="0"/>
              <a:t>maximaal 10 teamleden of minder</a:t>
            </a:r>
            <a:r>
              <a:rPr lang="nl-BE" dirty="0"/>
              <a:t>.</a:t>
            </a:r>
          </a:p>
          <a:p>
            <a:r>
              <a:rPr lang="nl-BE" dirty="0"/>
              <a:t>Het scrum framework kent maar </a:t>
            </a:r>
            <a:r>
              <a:rPr lang="nl-BE" b="1" dirty="0"/>
              <a:t>3 rollen</a:t>
            </a:r>
            <a:r>
              <a:rPr lang="nl-BE" dirty="0"/>
              <a:t> binnen het team. Dit om alle overhead te vermijden:</a:t>
            </a:r>
          </a:p>
          <a:p>
            <a:pPr lvl="1"/>
            <a:r>
              <a:rPr lang="nl-BE" dirty="0"/>
              <a:t>De rollen binnen het team:</a:t>
            </a:r>
          </a:p>
          <a:p>
            <a:pPr lvl="2"/>
            <a:r>
              <a:rPr lang="nl-BE" b="1" dirty="0"/>
              <a:t>Developers</a:t>
            </a:r>
          </a:p>
          <a:p>
            <a:pPr lvl="2"/>
            <a:r>
              <a:rPr lang="nl-BE" b="1" dirty="0"/>
              <a:t>Product Owner</a:t>
            </a:r>
          </a:p>
          <a:p>
            <a:pPr lvl="2"/>
            <a:r>
              <a:rPr lang="nl-BE" b="1" dirty="0"/>
              <a:t>Scrum Master</a:t>
            </a:r>
          </a:p>
          <a:p>
            <a:pPr lvl="1"/>
            <a:r>
              <a:rPr lang="nl-BE" dirty="0"/>
              <a:t>Het team is zelfregulerend in verband met hun organisatie. Het team bepaalt zelf wie wat doet en wat er moet gebeuren om de sprint tot een goed einde te brengen.</a:t>
            </a:r>
          </a:p>
          <a:p>
            <a:pPr lvl="1"/>
            <a:endParaRPr lang="nl-BE" dirty="0"/>
          </a:p>
          <a:p>
            <a:endParaRPr lang="nl-BE" dirty="0"/>
          </a:p>
        </p:txBody>
      </p:sp>
    </p:spTree>
    <p:extLst>
      <p:ext uri="{BB962C8B-B14F-4D97-AF65-F5344CB8AC3E}">
        <p14:creationId xmlns:p14="http://schemas.microsoft.com/office/powerpoint/2010/main" val="2678117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41511" y="98612"/>
            <a:ext cx="11308977" cy="788557"/>
          </a:xfrm>
        </p:spPr>
        <p:txBody>
          <a:bodyPr/>
          <a:lstStyle/>
          <a:p>
            <a:r>
              <a:rPr lang="nl-BE" dirty="0"/>
              <a:t>Scrum: De Product Owner</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331695" y="887169"/>
            <a:ext cx="11663082" cy="5872219"/>
          </a:xfrm>
        </p:spPr>
        <p:txBody>
          <a:bodyPr>
            <a:normAutofit fontScale="92500"/>
          </a:bodyPr>
          <a:lstStyle/>
          <a:p>
            <a:r>
              <a:rPr lang="nl-NL" dirty="0"/>
              <a:t>De Product Owner is de stem van de klant binnen het Scrumteam. </a:t>
            </a:r>
          </a:p>
          <a:p>
            <a:pPr lvl="1"/>
            <a:r>
              <a:rPr lang="nl-NL" dirty="0"/>
              <a:t>Hij is verantwoordelijk voor het vergaren, definiëren en prioriteren van de functionaliteiten van het product zodat het team waardevolle en klantgerichte resultaten kan leveren. </a:t>
            </a:r>
          </a:p>
          <a:p>
            <a:pPr lvl="1"/>
            <a:r>
              <a:rPr lang="nl-NL" dirty="0"/>
              <a:t>Hij zorgt voor een duidelijke visie en strategie waardoor het team gefocust blijft op het bereiken van de bedrijfsdoelstellingen.</a:t>
            </a:r>
          </a:p>
          <a:p>
            <a:r>
              <a:rPr lang="nl-NL" dirty="0"/>
              <a:t>De Product </a:t>
            </a:r>
            <a:r>
              <a:rPr lang="nl-NL" dirty="0" err="1"/>
              <a:t>Owner</a:t>
            </a:r>
            <a:r>
              <a:rPr lang="nl-NL" dirty="0"/>
              <a:t> is verantwoordelijk voor:</a:t>
            </a:r>
          </a:p>
          <a:p>
            <a:pPr lvl="1"/>
            <a:r>
              <a:rPr lang="nl-NL" dirty="0"/>
              <a:t>Product </a:t>
            </a:r>
            <a:r>
              <a:rPr lang="nl-NL" dirty="0" err="1"/>
              <a:t>Backlog</a:t>
            </a:r>
            <a:r>
              <a:rPr lang="nl-NL" dirty="0"/>
              <a:t> Beheren: </a:t>
            </a:r>
          </a:p>
          <a:p>
            <a:pPr lvl="2"/>
            <a:r>
              <a:rPr lang="nl-NL" dirty="0"/>
              <a:t>De Product </a:t>
            </a:r>
            <a:r>
              <a:rPr lang="nl-NL" dirty="0" err="1"/>
              <a:t>Owner</a:t>
            </a:r>
            <a:r>
              <a:rPr lang="nl-NL" dirty="0"/>
              <a:t> is verantwoordelijk voor het opstellen en onderhouden van de Product </a:t>
            </a:r>
            <a:r>
              <a:rPr lang="nl-NL" dirty="0" err="1"/>
              <a:t>Backlog</a:t>
            </a:r>
            <a:r>
              <a:rPr lang="nl-NL" dirty="0"/>
              <a:t>. Dit is een prioriteitenlijst van alle functies, verbeteringen en updates die nodig zijn voor het product.</a:t>
            </a:r>
          </a:p>
          <a:p>
            <a:pPr lvl="1"/>
            <a:r>
              <a:rPr lang="nl-NL" dirty="0"/>
              <a:t>Prioriteren: 	</a:t>
            </a:r>
          </a:p>
          <a:p>
            <a:pPr lvl="2"/>
            <a:r>
              <a:rPr lang="nl-NL" dirty="0"/>
              <a:t>De Product </a:t>
            </a:r>
            <a:r>
              <a:rPr lang="nl-NL" dirty="0" err="1"/>
              <a:t>Owner</a:t>
            </a:r>
            <a:r>
              <a:rPr lang="nl-NL" dirty="0"/>
              <a:t> bepaalt de prioriteit van items op de Product </a:t>
            </a:r>
            <a:r>
              <a:rPr lang="nl-NL" dirty="0" err="1"/>
              <a:t>Backlog</a:t>
            </a:r>
            <a:r>
              <a:rPr lang="nl-NL" dirty="0"/>
              <a:t> op basis van zakelijke waarde en klantbehoeften.</a:t>
            </a:r>
          </a:p>
          <a:p>
            <a:pPr lvl="1"/>
            <a:r>
              <a:rPr lang="nl-NL" dirty="0"/>
              <a:t>Communicatie met het Team: </a:t>
            </a:r>
          </a:p>
          <a:p>
            <a:pPr lvl="2"/>
            <a:r>
              <a:rPr lang="nl-NL" dirty="0"/>
              <a:t>Zorgt voor duidelijke communicatie naar het Ontwikkelingsteam over wat er moet worden gebouwd en welke functies prioriteit hebben.</a:t>
            </a:r>
          </a:p>
          <a:p>
            <a:pPr lvl="1"/>
            <a:r>
              <a:rPr lang="nl-NL" dirty="0"/>
              <a:t>Acceptatiecriteria: </a:t>
            </a:r>
          </a:p>
          <a:p>
            <a:pPr lvl="2"/>
            <a:r>
              <a:rPr lang="nl-NL" dirty="0"/>
              <a:t>Definieert duidelijke acceptatiecriteria voor productbacklogitems.</a:t>
            </a:r>
            <a:endParaRPr lang="nl-BE" dirty="0"/>
          </a:p>
        </p:txBody>
      </p:sp>
    </p:spTree>
    <p:extLst>
      <p:ext uri="{BB962C8B-B14F-4D97-AF65-F5344CB8AC3E}">
        <p14:creationId xmlns:p14="http://schemas.microsoft.com/office/powerpoint/2010/main" val="903226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Effect transition="in" filter="fade">
                                      <p:cBhvr>
                                        <p:cTn id="29" dur="500"/>
                                        <p:tgtEl>
                                          <p:spTgt spid="3">
                                            <p:txEl>
                                              <p:pRg st="5" end="5"/>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animEffect transition="in" filter="fade">
                                      <p:cBhvr>
                                        <p:cTn id="34" dur="500"/>
                                        <p:tgtEl>
                                          <p:spTgt spid="3">
                                            <p:txEl>
                                              <p:pRg st="6" end="6"/>
                                            </p:txEl>
                                          </p:spTgt>
                                        </p:tgtEl>
                                      </p:cBhvr>
                                    </p:animEffect>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childTnLst>
                          </p:cTn>
                        </p:par>
                        <p:par>
                          <p:cTn id="44" fill="hold">
                            <p:stCondLst>
                              <p:cond delay="500"/>
                            </p:stCondLst>
                            <p:childTnLst>
                              <p:par>
                                <p:cTn id="45" presetID="10" presetClass="entr" presetSubtype="0" fill="hold" grpId="0" nodeType="after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fade">
                                      <p:cBhvr>
                                        <p:cTn id="47" dur="500"/>
                                        <p:tgtEl>
                                          <p:spTgt spid="3">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10" end="10"/>
                                            </p:txEl>
                                          </p:spTgt>
                                        </p:tgtEl>
                                        <p:attrNameLst>
                                          <p:attrName>style.visibility</p:attrName>
                                        </p:attrNameLst>
                                      </p:cBhvr>
                                      <p:to>
                                        <p:strVal val="visible"/>
                                      </p:to>
                                    </p:set>
                                    <p:animEffect transition="in" filter="fade">
                                      <p:cBhvr>
                                        <p:cTn id="52" dur="500"/>
                                        <p:tgtEl>
                                          <p:spTgt spid="3">
                                            <p:txEl>
                                              <p:pRg st="10" end="10"/>
                                            </p:txEl>
                                          </p:spTgt>
                                        </p:tgtEl>
                                      </p:cBhvr>
                                    </p:animEffect>
                                  </p:childTnLst>
                                </p:cTn>
                              </p:par>
                            </p:childTnLst>
                          </p:cTn>
                        </p:par>
                        <p:par>
                          <p:cTn id="53" fill="hold">
                            <p:stCondLst>
                              <p:cond delay="500"/>
                            </p:stCondLst>
                            <p:childTnLst>
                              <p:par>
                                <p:cTn id="54" presetID="10" presetClass="entr" presetSubtype="0" fill="hold" grpId="0" nodeType="afterEffect">
                                  <p:stCondLst>
                                    <p:cond delay="0"/>
                                  </p:stCondLst>
                                  <p:childTnLst>
                                    <p:set>
                                      <p:cBhvr>
                                        <p:cTn id="55" dur="1" fill="hold">
                                          <p:stCondLst>
                                            <p:cond delay="0"/>
                                          </p:stCondLst>
                                        </p:cTn>
                                        <p:tgtEl>
                                          <p:spTgt spid="3">
                                            <p:txEl>
                                              <p:pRg st="11" end="11"/>
                                            </p:txEl>
                                          </p:spTgt>
                                        </p:tgtEl>
                                        <p:attrNameLst>
                                          <p:attrName>style.visibility</p:attrName>
                                        </p:attrNameLst>
                                      </p:cBhvr>
                                      <p:to>
                                        <p:strVal val="visible"/>
                                      </p:to>
                                    </p:set>
                                    <p:animEffect transition="in" filter="fade">
                                      <p:cBhvr>
                                        <p:cTn id="56"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41511" y="0"/>
            <a:ext cx="11308977" cy="788557"/>
          </a:xfrm>
        </p:spPr>
        <p:txBody>
          <a:bodyPr/>
          <a:lstStyle/>
          <a:p>
            <a:r>
              <a:rPr lang="nl-BE" dirty="0"/>
              <a:t>Scrum: De Scrum Master</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277907" y="788557"/>
            <a:ext cx="11582400" cy="6069443"/>
          </a:xfrm>
        </p:spPr>
        <p:txBody>
          <a:bodyPr>
            <a:normAutofit lnSpcReduction="10000"/>
          </a:bodyPr>
          <a:lstStyle/>
          <a:p>
            <a:r>
              <a:rPr lang="nl-NL" dirty="0"/>
              <a:t>De Scrum Master fungeert als facilitator en coach voor het Scrum-team.</a:t>
            </a:r>
          </a:p>
          <a:p>
            <a:pPr lvl="1"/>
            <a:r>
              <a:rPr lang="nl-NL" dirty="0"/>
              <a:t>Een Scrum Master helpt het team bij het begrijpen en volgen van de Scrum-principes en zorgt er ook voor dat obstakels opgelost raken. </a:t>
            </a:r>
          </a:p>
          <a:p>
            <a:pPr lvl="1"/>
            <a:r>
              <a:rPr lang="nl-NL" dirty="0"/>
              <a:t>De Scrum Master creëert een omgeving waarin het team zich zelf organiseert, innovatief kan zijn en continu kan leren en verbeteren.</a:t>
            </a:r>
          </a:p>
          <a:p>
            <a:r>
              <a:rPr lang="nl-BE" dirty="0"/>
              <a:t>Een Scrum Master is verantwoordelijk voor:</a:t>
            </a:r>
          </a:p>
          <a:p>
            <a:pPr lvl="1"/>
            <a:r>
              <a:rPr lang="nl-NL" dirty="0"/>
              <a:t>Faciliteren van het Scrum-proces: </a:t>
            </a:r>
          </a:p>
          <a:p>
            <a:pPr lvl="2"/>
            <a:r>
              <a:rPr lang="nl-NL" dirty="0"/>
              <a:t>De Scrum Master ondersteunt het team bij het begrijpen en toepassen van de Scrum-principes en -regels.</a:t>
            </a:r>
          </a:p>
          <a:p>
            <a:pPr lvl="1"/>
            <a:r>
              <a:rPr lang="nl-NL" dirty="0"/>
              <a:t>Verwijderen van Obstakels: </a:t>
            </a:r>
          </a:p>
          <a:p>
            <a:pPr lvl="2"/>
            <a:r>
              <a:rPr lang="nl-NL" dirty="0"/>
              <a:t>De Scrum Master identificeert en helpt bij het verwijderen van obstakels waarmee het Ontwikkelingsteam wordt geconfronteerd.</a:t>
            </a:r>
          </a:p>
          <a:p>
            <a:pPr lvl="1"/>
            <a:r>
              <a:rPr lang="nl-NL" dirty="0"/>
              <a:t>Coach voor het Team: </a:t>
            </a:r>
          </a:p>
          <a:p>
            <a:pPr lvl="2"/>
            <a:r>
              <a:rPr lang="nl-NL" dirty="0"/>
              <a:t>Helpt het team bij het continu verbeteren van zijn prestaties en het implementeren van Agile-principes.</a:t>
            </a:r>
          </a:p>
          <a:p>
            <a:pPr lvl="1"/>
            <a:r>
              <a:rPr lang="nl-NL" dirty="0"/>
              <a:t>Beschermend Schild: </a:t>
            </a:r>
          </a:p>
          <a:p>
            <a:pPr lvl="2"/>
            <a:r>
              <a:rPr lang="nl-NL" dirty="0"/>
              <a:t>Beschermt het team tegen externe verstoringen en zorgt voor een omgeving waarin het team effectief kan werken.</a:t>
            </a:r>
            <a:endParaRPr lang="nl-BE" dirty="0"/>
          </a:p>
        </p:txBody>
      </p:sp>
    </p:spTree>
    <p:extLst>
      <p:ext uri="{BB962C8B-B14F-4D97-AF65-F5344CB8AC3E}">
        <p14:creationId xmlns:p14="http://schemas.microsoft.com/office/powerpoint/2010/main" val="3318601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par>
                          <p:cTn id="23" fill="hold">
                            <p:stCondLst>
                              <p:cond delay="0"/>
                            </p:stCondLst>
                            <p:childTnLst>
                              <p:par>
                                <p:cTn id="24" presetID="1" presetClass="entr" presetSubtype="0" fill="hold" grpId="0" nodeType="after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grpId="0" nodeType="after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par>
                          <p:cTn id="37" fill="hold">
                            <p:stCondLst>
                              <p:cond delay="0"/>
                            </p:stCondLst>
                            <p:childTnLst>
                              <p:par>
                                <p:cTn id="38" presetID="1" presetClass="entr" presetSubtype="0" fill="hold" grpId="0" nodeType="after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3">
                                            <p:txEl>
                                              <p:pRg st="10" end="10"/>
                                            </p:txEl>
                                          </p:spTgt>
                                        </p:tgtEl>
                                        <p:attrNameLst>
                                          <p:attrName>style.visibility</p:attrName>
                                        </p:attrNameLst>
                                      </p:cBhvr>
                                      <p:to>
                                        <p:strVal val="visible"/>
                                      </p:to>
                                    </p:set>
                                  </p:childTnLst>
                                </p:cTn>
                              </p:par>
                            </p:childTnLst>
                          </p:cTn>
                        </p:par>
                        <p:par>
                          <p:cTn id="44" fill="hold">
                            <p:stCondLst>
                              <p:cond delay="0"/>
                            </p:stCondLst>
                            <p:childTnLst>
                              <p:par>
                                <p:cTn id="45" presetID="1" presetClass="entr" presetSubtype="0" fill="hold" grpId="0" nodeType="after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8" y="107372"/>
            <a:ext cx="11308977" cy="788557"/>
          </a:xfrm>
        </p:spPr>
        <p:txBody>
          <a:bodyPr/>
          <a:lstStyle/>
          <a:p>
            <a:r>
              <a:rPr lang="nl-BE" dirty="0"/>
              <a:t>Scrum: Het ontwikkelingsteam (Developers)</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895929"/>
            <a:ext cx="11575677" cy="5791741"/>
          </a:xfrm>
        </p:spPr>
        <p:txBody>
          <a:bodyPr>
            <a:normAutofit lnSpcReduction="10000"/>
          </a:bodyPr>
          <a:lstStyle/>
          <a:p>
            <a:r>
              <a:rPr lang="nl-NL" dirty="0"/>
              <a:t>Het Ontwikkelingsteam bestaat uit professionals met verschillende vaardigheden die samenwerken om werkende software te leveren. </a:t>
            </a:r>
          </a:p>
          <a:p>
            <a:pPr lvl="1"/>
            <a:r>
              <a:rPr lang="nl-NL" dirty="0"/>
              <a:t>Ze zijn zelf organiserend, nemen collectieve verantwoordelijkheid voor het voltooien van het werk en hebben de flexibiliteit om zich aan te passen aan veranderende eisen. Het team streeft naar een continue verbetering van hun werking.</a:t>
            </a:r>
            <a:endParaRPr lang="nl-BE" dirty="0"/>
          </a:p>
          <a:p>
            <a:r>
              <a:rPr lang="nl-BE" dirty="0"/>
              <a:t>Developers zijn verantwoordelijk voor:</a:t>
            </a:r>
          </a:p>
          <a:p>
            <a:pPr lvl="1"/>
            <a:r>
              <a:rPr lang="nl-NL" dirty="0"/>
              <a:t>Zelforganisatie: </a:t>
            </a:r>
          </a:p>
          <a:p>
            <a:pPr lvl="2"/>
            <a:r>
              <a:rPr lang="nl-NL" dirty="0"/>
              <a:t>Het Ontwikkelingsteam organiseert zichzelf om het werk te voltooien zonder externe inmenging.</a:t>
            </a:r>
          </a:p>
          <a:p>
            <a:pPr lvl="1"/>
            <a:r>
              <a:rPr lang="nl-NL" dirty="0"/>
              <a:t>Verantwoordelijk voor de tijdige oplevering: </a:t>
            </a:r>
          </a:p>
          <a:p>
            <a:pPr lvl="2"/>
            <a:r>
              <a:rPr lang="nl-NL" dirty="0"/>
              <a:t>Het team is verantwoordelijk voor het opleveren van </a:t>
            </a:r>
            <a:r>
              <a:rPr lang="nl-NL" b="1" dirty="0"/>
              <a:t>werkende, geteste en klaar-voor-gebruik </a:t>
            </a:r>
            <a:r>
              <a:rPr lang="nl-NL" dirty="0"/>
              <a:t>toevoegingen aan het product aan het einde van elke Sprint.</a:t>
            </a:r>
          </a:p>
          <a:p>
            <a:pPr lvl="1"/>
            <a:r>
              <a:rPr lang="nl-NL" dirty="0"/>
              <a:t>Samenwerken: </a:t>
            </a:r>
          </a:p>
          <a:p>
            <a:pPr lvl="2"/>
            <a:r>
              <a:rPr lang="nl-NL" dirty="0"/>
              <a:t>Het team werkt nauw samen en deelt de verantwoordelijkheid voor het behalen van de Sprint-doelen.</a:t>
            </a:r>
          </a:p>
          <a:p>
            <a:pPr lvl="1"/>
            <a:r>
              <a:rPr lang="nl-NL" dirty="0"/>
              <a:t>Cross-Functioneel: </a:t>
            </a:r>
          </a:p>
          <a:p>
            <a:pPr lvl="2"/>
            <a:r>
              <a:rPr lang="nl-NL" dirty="0"/>
              <a:t>Het </a:t>
            </a:r>
            <a:r>
              <a:rPr lang="nl-NL" b="1" dirty="0"/>
              <a:t>team</a:t>
            </a:r>
            <a:r>
              <a:rPr lang="nl-NL" dirty="0"/>
              <a:t> bevat </a:t>
            </a:r>
            <a:r>
              <a:rPr lang="nl-NL" b="1" dirty="0"/>
              <a:t>alle vaardigheden die nodig zijn </a:t>
            </a:r>
            <a:r>
              <a:rPr lang="nl-NL" dirty="0"/>
              <a:t>om een waardevol product af te leveren.</a:t>
            </a:r>
            <a:endParaRPr lang="nl-BE" dirty="0"/>
          </a:p>
        </p:txBody>
      </p:sp>
    </p:spTree>
    <p:extLst>
      <p:ext uri="{BB962C8B-B14F-4D97-AF65-F5344CB8AC3E}">
        <p14:creationId xmlns:p14="http://schemas.microsoft.com/office/powerpoint/2010/main" val="1945184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
                                            <p:txEl>
                                              <p:pRg st="9" end="9"/>
                                            </p:txEl>
                                          </p:spTgt>
                                        </p:tgtEl>
                                        <p:attrNameLst>
                                          <p:attrName>style.visibility</p:attrName>
                                        </p:attrNameLst>
                                      </p:cBhvr>
                                      <p:to>
                                        <p:strVal val="visible"/>
                                      </p:to>
                                    </p:set>
                                    <p:animEffect transition="in" filter="fade">
                                      <p:cBhvr>
                                        <p:cTn id="46" dur="500"/>
                                        <p:tgtEl>
                                          <p:spTgt spid="3">
                                            <p:txEl>
                                              <p:pRg st="9" end="9"/>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Effect transition="in" filter="fade">
                                      <p:cBhvr>
                                        <p:cTn id="49"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9A1DD6B-D03F-5A8F-0778-6137713DF297}"/>
            </a:ext>
          </a:extLst>
        </p:cNvPr>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9618CC23-3761-79F7-F0E5-FB567196D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DA538501-AFFB-768B-8674-0EE19ABF7B0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617" b="161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D5F903A7-0CF1-AACB-5866-3DAF693264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EAB6FBBB-BCD9-FAD1-F843-45C7F0C037B0}"/>
              </a:ext>
            </a:extLst>
          </p:cNvPr>
          <p:cNvSpPr>
            <a:spLocks noGrp="1"/>
          </p:cNvSpPr>
          <p:nvPr>
            <p:ph type="title"/>
          </p:nvPr>
        </p:nvSpPr>
        <p:spPr>
          <a:xfrm>
            <a:off x="477980" y="1122363"/>
            <a:ext cx="4658795" cy="3204134"/>
          </a:xfrm>
        </p:spPr>
        <p:txBody>
          <a:bodyPr vert="horz" lIns="91440" tIns="45720" rIns="91440" bIns="45720" rtlCol="0" anchor="b">
            <a:normAutofit/>
          </a:bodyPr>
          <a:lstStyle/>
          <a:p>
            <a:pPr algn="ctr"/>
            <a:r>
              <a:rPr lang="nl-BE" sz="4800" b="1" dirty="0"/>
              <a:t>Scrum Events</a:t>
            </a:r>
          </a:p>
        </p:txBody>
      </p:sp>
      <p:sp>
        <p:nvSpPr>
          <p:cNvPr id="27" name="Rectangle 26">
            <a:extLst>
              <a:ext uri="{FF2B5EF4-FFF2-40B4-BE49-F238E27FC236}">
                <a16:creationId xmlns:a16="http://schemas.microsoft.com/office/drawing/2014/main" id="{45DF0F1A-FEC5-895B-0DC7-6E2CE4F6FA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C9A53EFA-4CBF-B635-A6CC-1FA49FB76D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97231278"/>
      </p:ext>
    </p:extLst>
  </p:cSld>
  <p:clrMapOvr>
    <a:overrideClrMapping bg1="dk1" tx1="lt1" bg2="dk2" tx2="lt2" accent1="accent1" accent2="accent2" accent3="accent3" accent4="accent4" accent5="accent5" accent6="accent6" hlink="hlink" folHlink="folHlink"/>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9F7ECB-1A1C-BA2C-0D0A-163CEF24C9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C32EAC-A4B6-49F8-3BA0-E8475EEFBC1D}"/>
              </a:ext>
            </a:extLst>
          </p:cNvPr>
          <p:cNvSpPr>
            <a:spLocks noGrp="1"/>
          </p:cNvSpPr>
          <p:nvPr>
            <p:ph type="title"/>
          </p:nvPr>
        </p:nvSpPr>
        <p:spPr>
          <a:xfrm>
            <a:off x="414068" y="0"/>
            <a:ext cx="10515600" cy="794204"/>
          </a:xfrm>
        </p:spPr>
        <p:txBody>
          <a:bodyPr/>
          <a:lstStyle/>
          <a:p>
            <a:r>
              <a:rPr lang="nl-BE" dirty="0"/>
              <a:t>Scrum Events: Sprint Planning</a:t>
            </a:r>
          </a:p>
        </p:txBody>
      </p:sp>
      <p:sp>
        <p:nvSpPr>
          <p:cNvPr id="3" name="Content Placeholder 2">
            <a:extLst>
              <a:ext uri="{FF2B5EF4-FFF2-40B4-BE49-F238E27FC236}">
                <a16:creationId xmlns:a16="http://schemas.microsoft.com/office/drawing/2014/main" id="{A55214C9-1465-F523-6E2F-0F2D793CD5B6}"/>
              </a:ext>
            </a:extLst>
          </p:cNvPr>
          <p:cNvSpPr>
            <a:spLocks noGrp="1"/>
          </p:cNvSpPr>
          <p:nvPr>
            <p:ph idx="1"/>
          </p:nvPr>
        </p:nvSpPr>
        <p:spPr>
          <a:xfrm>
            <a:off x="414067" y="932330"/>
            <a:ext cx="11562780" cy="5692758"/>
          </a:xfrm>
        </p:spPr>
        <p:txBody>
          <a:bodyPr>
            <a:normAutofit fontScale="92500"/>
          </a:bodyPr>
          <a:lstStyle/>
          <a:p>
            <a:r>
              <a:rPr lang="nl-BE" dirty="0"/>
              <a:t>Elke nieuwe sprint begint met een Sprint Planning meeting, waarbij het werk dat tijdens deze sprint opgeleverd zal worden, wordt bepaald.</a:t>
            </a:r>
          </a:p>
          <a:p>
            <a:r>
              <a:rPr lang="nl-BE" dirty="0"/>
              <a:t>De Sprint Planning wordt gehouden met het Scrum Team, maar externe mensen kunnen worden uitgenodigd als dit een meerwaarde voor de Sprint kan betekenen.</a:t>
            </a:r>
          </a:p>
          <a:p>
            <a:r>
              <a:rPr lang="nl-BE" dirty="0"/>
              <a:t>De Product Owner zal tijdens dit proces de meest belangrijke items uit de Product Backlog  bespreken en verklaren waarom deze belangrijk zijn voor het product en de Stakeholders. </a:t>
            </a:r>
          </a:p>
          <a:p>
            <a:r>
              <a:rPr lang="nl-BE" dirty="0"/>
              <a:t>Tijdens de Sprint Planning moet het Scrum Team volgende topics bespreken en beantwoorden:</a:t>
            </a:r>
          </a:p>
          <a:p>
            <a:pPr lvl="1"/>
            <a:r>
              <a:rPr lang="nl-BE" dirty="0"/>
              <a:t>Waarom is deze sprint waardevol?</a:t>
            </a:r>
          </a:p>
          <a:p>
            <a:pPr lvl="1"/>
            <a:r>
              <a:rPr lang="nl-BE" dirty="0"/>
              <a:t>Wat kunnen we gedaan krijgen tijdens deze sprint?</a:t>
            </a:r>
          </a:p>
          <a:p>
            <a:pPr lvl="1"/>
            <a:r>
              <a:rPr lang="nl-BE" dirty="0"/>
              <a:t>Hoe gaan we het aanpakken om dit werk gedaan te krijgen?</a:t>
            </a:r>
          </a:p>
          <a:p>
            <a:r>
              <a:rPr lang="nl-BE" dirty="0"/>
              <a:t>Een sprint planning is </a:t>
            </a:r>
            <a:r>
              <a:rPr lang="en-US" dirty="0"/>
              <a:t>timeboxed</a:t>
            </a:r>
            <a:r>
              <a:rPr lang="nl-BE" dirty="0"/>
              <a:t> op 8 uur, maar voor kortere sprints hebben we meestal minder tijd nodig.</a:t>
            </a:r>
          </a:p>
        </p:txBody>
      </p:sp>
    </p:spTree>
    <p:extLst>
      <p:ext uri="{BB962C8B-B14F-4D97-AF65-F5344CB8AC3E}">
        <p14:creationId xmlns:p14="http://schemas.microsoft.com/office/powerpoint/2010/main" val="3459697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76495C-78B4-C460-7E2A-8E71CC66C5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BCAA44-8894-9D89-D01D-CA748E04782C}"/>
              </a:ext>
            </a:extLst>
          </p:cNvPr>
          <p:cNvSpPr>
            <a:spLocks noGrp="1"/>
          </p:cNvSpPr>
          <p:nvPr>
            <p:ph type="title"/>
          </p:nvPr>
        </p:nvSpPr>
        <p:spPr>
          <a:xfrm>
            <a:off x="476821" y="102267"/>
            <a:ext cx="10515600" cy="794204"/>
          </a:xfrm>
        </p:spPr>
        <p:txBody>
          <a:bodyPr/>
          <a:lstStyle/>
          <a:p>
            <a:r>
              <a:rPr lang="nl-BE" dirty="0"/>
              <a:t>Scrum Events: Sprint Planning</a:t>
            </a:r>
          </a:p>
        </p:txBody>
      </p:sp>
      <p:sp>
        <p:nvSpPr>
          <p:cNvPr id="3" name="Content Placeholder 2">
            <a:extLst>
              <a:ext uri="{FF2B5EF4-FFF2-40B4-BE49-F238E27FC236}">
                <a16:creationId xmlns:a16="http://schemas.microsoft.com/office/drawing/2014/main" id="{1AEA4EFF-6530-BCB4-C99C-71CD558958E9}"/>
              </a:ext>
            </a:extLst>
          </p:cNvPr>
          <p:cNvSpPr>
            <a:spLocks noGrp="1"/>
          </p:cNvSpPr>
          <p:nvPr>
            <p:ph idx="1"/>
          </p:nvPr>
        </p:nvSpPr>
        <p:spPr>
          <a:xfrm>
            <a:off x="116542" y="896471"/>
            <a:ext cx="12075458" cy="5961529"/>
          </a:xfrm>
        </p:spPr>
        <p:txBody>
          <a:bodyPr>
            <a:normAutofit fontScale="92500" lnSpcReduction="10000"/>
          </a:bodyPr>
          <a:lstStyle/>
          <a:p>
            <a:r>
              <a:rPr lang="nl-BE" dirty="0"/>
              <a:t>Een sprint planning gebeurt meestal als volgt:</a:t>
            </a:r>
          </a:p>
          <a:p>
            <a:pPr lvl="1"/>
            <a:r>
              <a:rPr lang="nl-BE" dirty="0"/>
              <a:t>Eerst moet nagegaan worden waarom deze sprint een waardevolle meerwaarde kan betekenen voor ons product.</a:t>
            </a:r>
          </a:p>
          <a:p>
            <a:pPr lvl="2"/>
            <a:r>
              <a:rPr lang="nl-BE" dirty="0"/>
              <a:t>De Product Owner overloopt de meest prioritaire zaken van de Product Backlog en verklaart waarom die belangrijk zijn.</a:t>
            </a:r>
          </a:p>
          <a:p>
            <a:pPr lvl="2"/>
            <a:r>
              <a:rPr lang="nl-BE" dirty="0"/>
              <a:t>Aan de hand van deze informatie stelt het Scrum Team een doelstelling op die bereikt moet worden om de Sprint als geslaagd te beschouwen. Het ontwikkelingsteam gaat er alles aan doen om tenminste deze doelstelling te behalen. Dit is de Sprint Goal die voor elke sprint wordt opgesteld.</a:t>
            </a:r>
          </a:p>
          <a:p>
            <a:pPr lvl="1"/>
            <a:r>
              <a:rPr lang="nl-BE" dirty="0"/>
              <a:t>Selecteren van de items die we trachten af te werken binnen de sprint.</a:t>
            </a:r>
          </a:p>
          <a:p>
            <a:pPr lvl="2"/>
            <a:r>
              <a:rPr lang="nl-BE" dirty="0"/>
              <a:t>De Sprint Goal is de leidraad om de items te selecteren van de Product Backlog die het meest in de sprint passen en die de Developers verwachten klaar te krijgen binnen de sprint.</a:t>
            </a:r>
          </a:p>
          <a:p>
            <a:pPr lvl="2"/>
            <a:r>
              <a:rPr lang="nl-BE" dirty="0"/>
              <a:t>De Product Owner kan nog verder verduidelijken als er nog vragen zijn over de verwachte output.</a:t>
            </a:r>
          </a:p>
          <a:p>
            <a:pPr lvl="2"/>
            <a:r>
              <a:rPr lang="nl-BE" dirty="0"/>
              <a:t>De geselecteerde items worden dan in de Sprint Backlog geplaatst.</a:t>
            </a:r>
          </a:p>
          <a:p>
            <a:pPr lvl="1"/>
            <a:r>
              <a:rPr lang="nl-BE" dirty="0"/>
              <a:t>Het ontwikkelingsteam gaat de geselecteerde items verder technisch uitdiepen hoe deze best ontwikkeld worden.</a:t>
            </a:r>
          </a:p>
          <a:p>
            <a:pPr lvl="2"/>
            <a:r>
              <a:rPr lang="nl-BE" dirty="0"/>
              <a:t>De taken worden technisch onder de loep genomen en verder in onderdelen verdeeld die makkelijk te maken zijn op een kortere tijd, meestal niet langer dan een dag.</a:t>
            </a:r>
          </a:p>
          <a:p>
            <a:pPr lvl="2"/>
            <a:r>
              <a:rPr lang="nl-BE" dirty="0"/>
              <a:t>Niet alles moet reeds uitgediept worden maar het is wel de bedoeling dat de eerste dagen van de sprint zeker duidelijk zijn. </a:t>
            </a:r>
          </a:p>
          <a:p>
            <a:pPr lvl="2"/>
            <a:r>
              <a:rPr lang="nl-BE" dirty="0"/>
              <a:t>Items worden niet aan personen toegekend in deze meeting aangezien het team multidisciplinair is.</a:t>
            </a:r>
          </a:p>
          <a:p>
            <a:pPr marL="914400" lvl="2" indent="0">
              <a:buNone/>
            </a:pPr>
            <a:endParaRPr lang="nl-BE" dirty="0"/>
          </a:p>
        </p:txBody>
      </p:sp>
    </p:spTree>
    <p:extLst>
      <p:ext uri="{BB962C8B-B14F-4D97-AF65-F5344CB8AC3E}">
        <p14:creationId xmlns:p14="http://schemas.microsoft.com/office/powerpoint/2010/main" val="904259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6230DC-635B-1CF9-6E7F-307DFDA78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CC41EE-541A-4CEE-CF55-5226A514E4B3}"/>
              </a:ext>
            </a:extLst>
          </p:cNvPr>
          <p:cNvSpPr>
            <a:spLocks noGrp="1"/>
          </p:cNvSpPr>
          <p:nvPr>
            <p:ph type="title"/>
          </p:nvPr>
        </p:nvSpPr>
        <p:spPr>
          <a:xfrm>
            <a:off x="414068" y="0"/>
            <a:ext cx="10515600" cy="794204"/>
          </a:xfrm>
        </p:spPr>
        <p:txBody>
          <a:bodyPr/>
          <a:lstStyle/>
          <a:p>
            <a:r>
              <a:rPr lang="nl-BE" dirty="0"/>
              <a:t>Scrum Events : De Sprint en de Daily Scrum</a:t>
            </a:r>
          </a:p>
        </p:txBody>
      </p:sp>
      <p:sp>
        <p:nvSpPr>
          <p:cNvPr id="3" name="Content Placeholder 2">
            <a:extLst>
              <a:ext uri="{FF2B5EF4-FFF2-40B4-BE49-F238E27FC236}">
                <a16:creationId xmlns:a16="http://schemas.microsoft.com/office/drawing/2014/main" id="{7AD1E0CF-23E5-14BB-E142-284B58C7C680}"/>
              </a:ext>
            </a:extLst>
          </p:cNvPr>
          <p:cNvSpPr>
            <a:spLocks noGrp="1"/>
          </p:cNvSpPr>
          <p:nvPr>
            <p:ph idx="1"/>
          </p:nvPr>
        </p:nvSpPr>
        <p:spPr>
          <a:xfrm>
            <a:off x="251013" y="794204"/>
            <a:ext cx="11734800" cy="5992078"/>
          </a:xfrm>
        </p:spPr>
        <p:txBody>
          <a:bodyPr>
            <a:normAutofit lnSpcReduction="10000"/>
          </a:bodyPr>
          <a:lstStyle/>
          <a:p>
            <a:r>
              <a:rPr lang="nl-BE" dirty="0"/>
              <a:t>Sprint:</a:t>
            </a:r>
          </a:p>
          <a:p>
            <a:pPr lvl="1"/>
            <a:r>
              <a:rPr lang="nl-BE" dirty="0"/>
              <a:t>Na de planning begint het eigenlijke ontwikkelingswerk, de sprint. </a:t>
            </a:r>
          </a:p>
          <a:p>
            <a:pPr lvl="1"/>
            <a:r>
              <a:rPr lang="nl-BE" dirty="0"/>
              <a:t>Elke ontwikkelaar neemt een puntje van de planning voor zijn rekening maar er is geen persoonlijke verantwoordelijkheid wie een bepaald onderdeel afwerkt. Heel het team is gezamenlijk verantwoordelijk voor het welslagen van de sprint.</a:t>
            </a:r>
          </a:p>
          <a:p>
            <a:pPr lvl="1"/>
            <a:r>
              <a:rPr lang="nl-BE" dirty="0"/>
              <a:t>Het team wordt geacht om multifunctioneel te zijn en over alle technische kennis te beschikken om de sprint af te werken zonder hulp van buitenaf.</a:t>
            </a:r>
          </a:p>
          <a:p>
            <a:pPr lvl="1"/>
            <a:r>
              <a:rPr lang="nl-BE" dirty="0"/>
              <a:t>Een afgewerkt item is pas klaar als het beantwoordt aan alle eisen die gesteld worden die beschreven zijn in de ‘Definition  of </a:t>
            </a:r>
            <a:r>
              <a:rPr lang="nl-BE" dirty="0" err="1"/>
              <a:t>Done</a:t>
            </a:r>
            <a:r>
              <a:rPr lang="nl-BE" dirty="0"/>
              <a:t>’.</a:t>
            </a:r>
          </a:p>
          <a:p>
            <a:pPr lvl="1"/>
            <a:r>
              <a:rPr lang="nl-BE" dirty="0"/>
              <a:t>De duurtijd van een sprint wordt op voorhand bepaald door het Scrum Team maar mag maximaal één maand zijn.</a:t>
            </a:r>
          </a:p>
          <a:p>
            <a:pPr lvl="2"/>
            <a:r>
              <a:rPr lang="nl-BE" dirty="0"/>
              <a:t>Kortere sprints laten toe om zoveel mogelijk te leren tijdens het ontwikkelproces en zodanig onze werkwijze aan te passen om de toekomstige sprints steeds te verbeteren. </a:t>
            </a:r>
          </a:p>
          <a:p>
            <a:pPr lvl="2"/>
            <a:r>
              <a:rPr lang="nl-BE" dirty="0"/>
              <a:t>Een sprint moet wel lang genoeg zijn om toe te laten dat we waardevolle toevoegingen kunnen doen aan het product.</a:t>
            </a:r>
          </a:p>
          <a:p>
            <a:pPr lvl="1"/>
            <a:r>
              <a:rPr lang="nl-BE" dirty="0"/>
              <a:t>Wanneer tijdens de sprint blijkt dat de Sprint Goal niet gehaald kan worden of dat de Sprint Goal niet langer waardevol is, moet onmiddellijk de Product Owner worden verwittigd. Enkel de Product Owner kan een sprint voortijdig beëindigen. </a:t>
            </a:r>
          </a:p>
          <a:p>
            <a:endParaRPr lang="nl-BE" dirty="0"/>
          </a:p>
        </p:txBody>
      </p:sp>
    </p:spTree>
    <p:extLst>
      <p:ext uri="{BB962C8B-B14F-4D97-AF65-F5344CB8AC3E}">
        <p14:creationId xmlns:p14="http://schemas.microsoft.com/office/powerpoint/2010/main" val="2415007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De stappen die gevolgd worden binnen de Waterfall-methode:</a:t>
            </a:r>
          </a:p>
          <a:p>
            <a:pPr lvl="1"/>
            <a:r>
              <a:rPr lang="nl-BE" dirty="0"/>
              <a:t>Initiatie: </a:t>
            </a:r>
          </a:p>
          <a:p>
            <a:pPr lvl="2"/>
            <a:r>
              <a:rPr lang="nl-BE" dirty="0"/>
              <a:t>Vergaren van de vereisten waaraan het product (programma) moet voldoen en de volledige werking beschrijven.</a:t>
            </a:r>
          </a:p>
          <a:p>
            <a:pPr lvl="1"/>
            <a:r>
              <a:rPr lang="nl-BE" dirty="0"/>
              <a:t>Planning: </a:t>
            </a:r>
          </a:p>
          <a:p>
            <a:pPr lvl="2"/>
            <a:r>
              <a:rPr lang="nl-BE" dirty="0"/>
              <a:t>Daarna wordt door de systeem architecten het programma technisch volledig beschreven, maken de UI specialisten het ontwerp hoe de user interface er moet uitzien. </a:t>
            </a:r>
          </a:p>
          <a:p>
            <a:pPr lvl="2"/>
            <a:r>
              <a:rPr lang="nl-BE" dirty="0"/>
              <a:t>Men gaat hier ook een inschatting maken hoelang de ontwikkeling in beslag gaat nemen en documenten opstellen die de planning beschrijven.</a:t>
            </a:r>
          </a:p>
          <a:p>
            <a:pPr lvl="1"/>
            <a:r>
              <a:rPr lang="nl-BE" dirty="0"/>
              <a:t>Uitvoering:</a:t>
            </a:r>
          </a:p>
          <a:p>
            <a:pPr lvl="2"/>
            <a:r>
              <a:rPr lang="nl-BE" dirty="0"/>
              <a:t>Programmeurs en specialisten voeren uit wat er in de planning staat beschreven.</a:t>
            </a:r>
          </a:p>
          <a:p>
            <a:pPr lvl="1"/>
            <a:r>
              <a:rPr lang="nl-BE" dirty="0"/>
              <a:t>Testen:</a:t>
            </a:r>
          </a:p>
          <a:p>
            <a:pPr lvl="2"/>
            <a:r>
              <a:rPr lang="nl-BE" dirty="0"/>
              <a:t>Wanneer het volledige product klaar is, wordt dit getest en uitgerold voor gebruik.</a:t>
            </a:r>
          </a:p>
          <a:p>
            <a:pPr lvl="1"/>
            <a:r>
              <a:rPr lang="nl-BE" dirty="0"/>
              <a:t>Onderhoud en ondersteuning:</a:t>
            </a:r>
          </a:p>
          <a:p>
            <a:pPr lvl="2"/>
            <a:r>
              <a:rPr lang="nl-BE" dirty="0"/>
              <a:t>Oplossen van problemen en maken van updates.</a:t>
            </a:r>
          </a:p>
          <a:p>
            <a:endParaRPr lang="nl-BE" dirty="0"/>
          </a:p>
        </p:txBody>
      </p:sp>
    </p:spTree>
    <p:extLst>
      <p:ext uri="{BB962C8B-B14F-4D97-AF65-F5344CB8AC3E}">
        <p14:creationId xmlns:p14="http://schemas.microsoft.com/office/powerpoint/2010/main" val="1545518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C03FAC-E398-A4B6-DE48-A970A48A34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5617F3-B0B7-1EB9-6EBD-93E8AF953D2B}"/>
              </a:ext>
            </a:extLst>
          </p:cNvPr>
          <p:cNvSpPr>
            <a:spLocks noGrp="1"/>
          </p:cNvSpPr>
          <p:nvPr>
            <p:ph type="title"/>
          </p:nvPr>
        </p:nvSpPr>
        <p:spPr>
          <a:xfrm>
            <a:off x="414068" y="0"/>
            <a:ext cx="10515600" cy="794204"/>
          </a:xfrm>
        </p:spPr>
        <p:txBody>
          <a:bodyPr/>
          <a:lstStyle/>
          <a:p>
            <a:r>
              <a:rPr lang="nl-BE" dirty="0"/>
              <a:t>Scrum Events : De Sprint en de Daily Scrum</a:t>
            </a:r>
          </a:p>
        </p:txBody>
      </p:sp>
      <p:sp>
        <p:nvSpPr>
          <p:cNvPr id="3" name="Content Placeholder 2">
            <a:extLst>
              <a:ext uri="{FF2B5EF4-FFF2-40B4-BE49-F238E27FC236}">
                <a16:creationId xmlns:a16="http://schemas.microsoft.com/office/drawing/2014/main" id="{267F4A8C-D7B7-8721-3D62-E41334C0AB65}"/>
              </a:ext>
            </a:extLst>
          </p:cNvPr>
          <p:cNvSpPr>
            <a:spLocks noGrp="1"/>
          </p:cNvSpPr>
          <p:nvPr>
            <p:ph idx="1"/>
          </p:nvPr>
        </p:nvSpPr>
        <p:spPr>
          <a:xfrm>
            <a:off x="251013" y="794204"/>
            <a:ext cx="11734800" cy="5920361"/>
          </a:xfrm>
        </p:spPr>
        <p:txBody>
          <a:bodyPr>
            <a:normAutofit fontScale="92500" lnSpcReduction="10000"/>
          </a:bodyPr>
          <a:lstStyle/>
          <a:p>
            <a:r>
              <a:rPr lang="nl-BE" dirty="0"/>
              <a:t>The Daily Scrum</a:t>
            </a:r>
          </a:p>
          <a:p>
            <a:pPr lvl="1"/>
            <a:r>
              <a:rPr lang="nl-BE" dirty="0"/>
              <a:t>De Daily Scrum wordt elke dag gehouden om ervoor te zorgen dat alle Developers geïnformeerd zijn over het verloop en de status van de sprint.</a:t>
            </a:r>
          </a:p>
          <a:p>
            <a:pPr lvl="2"/>
            <a:r>
              <a:rPr lang="nl-BE" dirty="0"/>
              <a:t>De Daily scrum bevordert de communicatie tussen de teamleden, problemen en vertragingen worden hier vermeld en het bevordert snelle beslissingen om deze zaken aan te pakken.</a:t>
            </a:r>
          </a:p>
          <a:p>
            <a:pPr lvl="2"/>
            <a:r>
              <a:rPr lang="nl-BE" dirty="0"/>
              <a:t>De focus op de Sprint Goal is het allerbelangrijkste doel van deze meeting.</a:t>
            </a:r>
          </a:p>
          <a:p>
            <a:pPr lvl="2"/>
            <a:r>
              <a:rPr lang="nl-BE" dirty="0"/>
              <a:t>Indien er zich problemen voordoen waarover het team geen controle heeft, is het belangrijk om de Scrum Master hiervan op de hoogte te stellen. Die zal de nodige acties ondernemen.</a:t>
            </a:r>
          </a:p>
          <a:p>
            <a:pPr lvl="1"/>
            <a:r>
              <a:rPr lang="nl-BE" dirty="0"/>
              <a:t>Wordt dagelijks gehouden op een vast tijdstip en op een vaste tijd. </a:t>
            </a:r>
          </a:p>
          <a:p>
            <a:pPr lvl="2"/>
            <a:r>
              <a:rPr lang="nl-BE" dirty="0"/>
              <a:t>Door de Daily Scrum steeds op een vaste tijd en plaats te organiseren wordt dit snel een gewoonte.</a:t>
            </a:r>
          </a:p>
          <a:p>
            <a:pPr lvl="2"/>
            <a:r>
              <a:rPr lang="nl-BE" dirty="0"/>
              <a:t>Omdat de Daily Scrum dagelijks gehouden wordt, vermindert dit dikwijls de nood aan andere meetings. Maar dit neemt niet weg dat tijdens de rest van de dag geen besprekingen, planning of verder overleg kan plaatsvinden.</a:t>
            </a:r>
          </a:p>
          <a:p>
            <a:pPr lvl="1"/>
            <a:r>
              <a:rPr lang="nl-BE" dirty="0"/>
              <a:t>De organisatie van een Daily Scrum is de verantwoordelijkheid van de Developers en enkel de Developers moeten aanwezig zijn op deze meeting.</a:t>
            </a:r>
          </a:p>
          <a:p>
            <a:pPr lvl="2"/>
            <a:r>
              <a:rPr lang="nl-BE" dirty="0"/>
              <a:t>Het kan zijn dat de Scrum Master en/of Product Owner zelf ook aan items op de Sprint Backlog werken, dan moeten zij ook aanwezig zijn op deze meeting.</a:t>
            </a:r>
          </a:p>
          <a:p>
            <a:pPr lvl="2"/>
            <a:r>
              <a:rPr lang="nl-BE" dirty="0"/>
              <a:t>Meestal gaat de Scrum Master steeds aanwezig zijn op de Daily Scrum. Het team kan ook vragen aan de Scrum Master om deze meeting te faciliteren. </a:t>
            </a:r>
          </a:p>
          <a:p>
            <a:pPr lvl="1"/>
            <a:r>
              <a:rPr lang="nl-BE" dirty="0"/>
              <a:t>De </a:t>
            </a:r>
            <a:r>
              <a:rPr lang="nl-BE" dirty="0" err="1"/>
              <a:t>timebox</a:t>
            </a:r>
            <a:r>
              <a:rPr lang="nl-BE" dirty="0"/>
              <a:t> van een Daily Scrum bedraagt maximaal </a:t>
            </a:r>
            <a:r>
              <a:rPr lang="nl-BE" b="1" dirty="0"/>
              <a:t>15 minuten</a:t>
            </a:r>
            <a:r>
              <a:rPr lang="nl-BE" dirty="0"/>
              <a:t>.</a:t>
            </a:r>
          </a:p>
          <a:p>
            <a:pPr lvl="2"/>
            <a:endParaRPr lang="nl-BE" dirty="0"/>
          </a:p>
          <a:p>
            <a:pPr lvl="2"/>
            <a:endParaRPr lang="nl-BE" dirty="0"/>
          </a:p>
          <a:p>
            <a:pPr lvl="1"/>
            <a:endParaRPr lang="nl-BE" dirty="0"/>
          </a:p>
          <a:p>
            <a:endParaRPr lang="nl-BE" dirty="0"/>
          </a:p>
        </p:txBody>
      </p:sp>
    </p:spTree>
    <p:extLst>
      <p:ext uri="{BB962C8B-B14F-4D97-AF65-F5344CB8AC3E}">
        <p14:creationId xmlns:p14="http://schemas.microsoft.com/office/powerpoint/2010/main" val="2238872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34B5A7-BB82-478A-5B90-602628AE55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56B1C0-8FF6-1255-76C1-1881443B1B00}"/>
              </a:ext>
            </a:extLst>
          </p:cNvPr>
          <p:cNvSpPr>
            <a:spLocks noGrp="1"/>
          </p:cNvSpPr>
          <p:nvPr>
            <p:ph type="title"/>
          </p:nvPr>
        </p:nvSpPr>
        <p:spPr>
          <a:xfrm>
            <a:off x="414068" y="0"/>
            <a:ext cx="10515600" cy="794204"/>
          </a:xfrm>
        </p:spPr>
        <p:txBody>
          <a:bodyPr/>
          <a:lstStyle/>
          <a:p>
            <a:r>
              <a:rPr lang="nl-BE" dirty="0"/>
              <a:t>Scrum Events, het verloop van een sprint</a:t>
            </a:r>
          </a:p>
        </p:txBody>
      </p:sp>
      <p:sp>
        <p:nvSpPr>
          <p:cNvPr id="3" name="Content Placeholder 2">
            <a:extLst>
              <a:ext uri="{FF2B5EF4-FFF2-40B4-BE49-F238E27FC236}">
                <a16:creationId xmlns:a16="http://schemas.microsoft.com/office/drawing/2014/main" id="{F2C6519F-27E7-E2E2-0077-5FDE912CA6CC}"/>
              </a:ext>
            </a:extLst>
          </p:cNvPr>
          <p:cNvSpPr>
            <a:spLocks noGrp="1"/>
          </p:cNvSpPr>
          <p:nvPr>
            <p:ph idx="1"/>
          </p:nvPr>
        </p:nvSpPr>
        <p:spPr>
          <a:xfrm>
            <a:off x="414067" y="932329"/>
            <a:ext cx="11363865" cy="5787537"/>
          </a:xfrm>
        </p:spPr>
        <p:txBody>
          <a:bodyPr>
            <a:normAutofit/>
          </a:bodyPr>
          <a:lstStyle/>
          <a:p>
            <a:r>
              <a:rPr lang="nl-BE" dirty="0"/>
              <a:t>Een van de vereisten van een sprint is dat de Sprint Goal wordt gehaald en een volledig werkende toevoeging wordt afgeleverd die voldoet aan de eisen gesteld in ‘The Definition of </a:t>
            </a:r>
            <a:r>
              <a:rPr lang="nl-BE" dirty="0" err="1"/>
              <a:t>Done</a:t>
            </a:r>
            <a:r>
              <a:rPr lang="nl-BE" dirty="0"/>
              <a:t>’.</a:t>
            </a:r>
          </a:p>
          <a:p>
            <a:pPr lvl="1"/>
            <a:r>
              <a:rPr lang="nl-BE" dirty="0"/>
              <a:t>Dit is voor beginnende Scrum teams dikwijls een grote uitdaging omdat er verschillende zaken moeilijk in te schatten zijn.</a:t>
            </a:r>
          </a:p>
          <a:p>
            <a:pPr lvl="1"/>
            <a:r>
              <a:rPr lang="nl-BE" dirty="0"/>
              <a:t>De grootste problemen die vaak terugkomen zijn:</a:t>
            </a:r>
          </a:p>
          <a:p>
            <a:pPr lvl="2"/>
            <a:r>
              <a:rPr lang="nl-BE" dirty="0"/>
              <a:t>Het is niet voldoende dat het team het item ontwikkeld krijgt binnen de tijd, om te voldoen aan de kwaliteitseisen die beschreven zijn in ‘The </a:t>
            </a:r>
            <a:r>
              <a:rPr lang="nl-BE" dirty="0" err="1"/>
              <a:t>definition</a:t>
            </a:r>
            <a:r>
              <a:rPr lang="nl-BE" dirty="0"/>
              <a:t> of </a:t>
            </a:r>
            <a:r>
              <a:rPr lang="nl-BE" dirty="0" err="1"/>
              <a:t>done</a:t>
            </a:r>
            <a:r>
              <a:rPr lang="nl-BE" dirty="0"/>
              <a:t>’, moet er dikwijls veel en intensief getest worden. Dit is zeer moeilijk in te schatten, zeker als er meerdere gebreken gevonden worden die moeten opgelost en opnieuw getest worden.</a:t>
            </a:r>
          </a:p>
          <a:p>
            <a:pPr lvl="2"/>
            <a:r>
              <a:rPr lang="nl-BE" dirty="0"/>
              <a:t>Soms is de technische moeilijkheid moeilijk op voorhand in te schatten, zeker voor een jong team. Dit leert men dikwijls pas tijdens het verloop van de sprint.</a:t>
            </a:r>
          </a:p>
          <a:p>
            <a:pPr lvl="2"/>
            <a:r>
              <a:rPr lang="nl-BE" dirty="0"/>
              <a:t>Het is mogelijk dat het item op de Sprint Backlog onvoldoende uitgediept werd of verkeerd geïnterpreteerd werd door de </a:t>
            </a:r>
            <a:r>
              <a:rPr lang="nl-BE" dirty="0" err="1"/>
              <a:t>developers</a:t>
            </a:r>
            <a:endParaRPr lang="nl-BE" dirty="0"/>
          </a:p>
          <a:p>
            <a:pPr lvl="1"/>
            <a:r>
              <a:rPr lang="nl-BE" dirty="0"/>
              <a:t>Het is vooral de taak van de Scrum Master om het team te begeleiden en oplossingen te zoeken hoe we deze problemen kunnen benaderen en verbeteren.</a:t>
            </a:r>
          </a:p>
        </p:txBody>
      </p:sp>
    </p:spTree>
    <p:extLst>
      <p:ext uri="{BB962C8B-B14F-4D97-AF65-F5344CB8AC3E}">
        <p14:creationId xmlns:p14="http://schemas.microsoft.com/office/powerpoint/2010/main" val="3632919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3A1D67-B79B-57A5-F9B1-088A49F9AB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CCCC10-860B-E3E4-7D94-56F5166B09E5}"/>
              </a:ext>
            </a:extLst>
          </p:cNvPr>
          <p:cNvSpPr>
            <a:spLocks noGrp="1"/>
          </p:cNvSpPr>
          <p:nvPr>
            <p:ph type="title"/>
          </p:nvPr>
        </p:nvSpPr>
        <p:spPr>
          <a:xfrm>
            <a:off x="414068" y="0"/>
            <a:ext cx="10515600" cy="794204"/>
          </a:xfrm>
        </p:spPr>
        <p:txBody>
          <a:bodyPr/>
          <a:lstStyle/>
          <a:p>
            <a:r>
              <a:rPr lang="nl-BE" dirty="0"/>
              <a:t>Scrum Events, het verloop van een Sprint</a:t>
            </a:r>
          </a:p>
        </p:txBody>
      </p:sp>
      <p:sp>
        <p:nvSpPr>
          <p:cNvPr id="3" name="Content Placeholder 2">
            <a:extLst>
              <a:ext uri="{FF2B5EF4-FFF2-40B4-BE49-F238E27FC236}">
                <a16:creationId xmlns:a16="http://schemas.microsoft.com/office/drawing/2014/main" id="{0BF9A8FF-5F85-952A-77B0-60E66F76B0EE}"/>
              </a:ext>
            </a:extLst>
          </p:cNvPr>
          <p:cNvSpPr>
            <a:spLocks noGrp="1"/>
          </p:cNvSpPr>
          <p:nvPr>
            <p:ph idx="1"/>
          </p:nvPr>
        </p:nvSpPr>
        <p:spPr>
          <a:xfrm>
            <a:off x="233465" y="766540"/>
            <a:ext cx="11544468" cy="6050603"/>
          </a:xfrm>
        </p:spPr>
        <p:txBody>
          <a:bodyPr>
            <a:normAutofit/>
          </a:bodyPr>
          <a:lstStyle/>
          <a:p>
            <a:r>
              <a:rPr lang="nl-BE" dirty="0"/>
              <a:t>Hoe kunnen we de vorderingen naar het Sprint doel meten?</a:t>
            </a:r>
          </a:p>
          <a:p>
            <a:pPr lvl="1"/>
            <a:r>
              <a:rPr lang="nl-BE" dirty="0"/>
              <a:t>Dikwijls wordt een </a:t>
            </a:r>
            <a:r>
              <a:rPr lang="en-US" dirty="0"/>
              <a:t>burn down chart </a:t>
            </a:r>
            <a:r>
              <a:rPr lang="nl-BE" dirty="0"/>
              <a:t>gebruikt waarin we zeer duidelijk kunnen zien hoe het verloop van een sprint is aan de hand van de forecast die gemaakt is.</a:t>
            </a:r>
          </a:p>
          <a:p>
            <a:pPr lvl="1"/>
            <a:r>
              <a:rPr lang="nl-BE" dirty="0"/>
              <a:t> Tijdens de Daily Scrum wordt dikwijls even gekeken naar de </a:t>
            </a:r>
            <a:r>
              <a:rPr lang="nl-BE" dirty="0" err="1"/>
              <a:t>burn</a:t>
            </a:r>
            <a:r>
              <a:rPr lang="nl-BE" dirty="0"/>
              <a:t> down om de vorderingen en het verloop te kunnen inschatten.</a:t>
            </a:r>
          </a:p>
          <a:p>
            <a:r>
              <a:rPr lang="nl-BE" dirty="0"/>
              <a:t>Wat kan er gedaan worden als we zien dat de sprint dreigt te ontsporen of het bereiken van de sprint goal in gevaar komt?</a:t>
            </a:r>
          </a:p>
          <a:p>
            <a:pPr lvl="1"/>
            <a:r>
              <a:rPr lang="nl-BE" dirty="0"/>
              <a:t>Developers kunnen best volgende richtlijnen volgen tijdens de sprint:</a:t>
            </a:r>
          </a:p>
          <a:p>
            <a:pPr lvl="2"/>
            <a:r>
              <a:rPr lang="nl-BE" dirty="0"/>
              <a:t>Meld problemen of vertragingen zo snel mogelijk binnen het team.</a:t>
            </a:r>
          </a:p>
          <a:p>
            <a:pPr lvl="3"/>
            <a:r>
              <a:rPr lang="nl-BE" dirty="0"/>
              <a:t>Indien het mogelijk is moeten die problemen zo snel mogelijk verholpen worden door samenwerking binnen het volledige team.</a:t>
            </a:r>
          </a:p>
          <a:p>
            <a:pPr lvl="3"/>
            <a:r>
              <a:rPr lang="nl-BE" dirty="0"/>
              <a:t>Soms is het probleem van die aard dat het team onvoldoende kennis heeft om dit probleem snel of doeltreffend te verhelpen. In dit geval kan er hulp gezocht en gevraagd worden buiten het teams. Er moet later (tijdens de </a:t>
            </a:r>
            <a:r>
              <a:rPr lang="nl-BE" dirty="0" err="1"/>
              <a:t>retrospective</a:t>
            </a:r>
            <a:r>
              <a:rPr lang="nl-BE" dirty="0"/>
              <a:t>) echter besproken worden hoe het komt dat het probleem niet op voorhand werd erkend en er niet voldoende kennis was binnen het team.</a:t>
            </a:r>
          </a:p>
          <a:p>
            <a:pPr lvl="3"/>
            <a:r>
              <a:rPr lang="nl-BE" dirty="0"/>
              <a:t>De Scrum Master kan ingeschakeld worden als het probleem te groot wordt.</a:t>
            </a:r>
          </a:p>
          <a:p>
            <a:pPr lvl="3"/>
            <a:r>
              <a:rPr lang="nl-BE" dirty="0"/>
              <a:t>Indien het om een niet of moeilijk oplosbaar probleem gaat, moet de Product Owner ingeschakeld worden.</a:t>
            </a:r>
          </a:p>
        </p:txBody>
      </p:sp>
    </p:spTree>
    <p:extLst>
      <p:ext uri="{BB962C8B-B14F-4D97-AF65-F5344CB8AC3E}">
        <p14:creationId xmlns:p14="http://schemas.microsoft.com/office/powerpoint/2010/main" val="900266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0CA582-8A61-E05C-4B03-71BE60E0B1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EE1B5D-26F9-8F17-4F2C-9BB6F4CF92DB}"/>
              </a:ext>
            </a:extLst>
          </p:cNvPr>
          <p:cNvSpPr>
            <a:spLocks noGrp="1"/>
          </p:cNvSpPr>
          <p:nvPr>
            <p:ph type="title"/>
          </p:nvPr>
        </p:nvSpPr>
        <p:spPr>
          <a:xfrm>
            <a:off x="414068" y="0"/>
            <a:ext cx="10515600" cy="794204"/>
          </a:xfrm>
        </p:spPr>
        <p:txBody>
          <a:bodyPr/>
          <a:lstStyle/>
          <a:p>
            <a:r>
              <a:rPr lang="nl-BE" dirty="0"/>
              <a:t>Scrum Events: De Sprint Review</a:t>
            </a:r>
          </a:p>
        </p:txBody>
      </p:sp>
      <p:sp>
        <p:nvSpPr>
          <p:cNvPr id="3" name="Content Placeholder 2">
            <a:extLst>
              <a:ext uri="{FF2B5EF4-FFF2-40B4-BE49-F238E27FC236}">
                <a16:creationId xmlns:a16="http://schemas.microsoft.com/office/drawing/2014/main" id="{1280AB3D-4CFA-EE2D-7A9C-7BA5AB11F02F}"/>
              </a:ext>
            </a:extLst>
          </p:cNvPr>
          <p:cNvSpPr>
            <a:spLocks noGrp="1"/>
          </p:cNvSpPr>
          <p:nvPr>
            <p:ph idx="1"/>
          </p:nvPr>
        </p:nvSpPr>
        <p:spPr>
          <a:xfrm>
            <a:off x="268483" y="794204"/>
            <a:ext cx="11712103" cy="5964574"/>
          </a:xfrm>
        </p:spPr>
        <p:txBody>
          <a:bodyPr>
            <a:normAutofit/>
          </a:bodyPr>
          <a:lstStyle/>
          <a:p>
            <a:r>
              <a:rPr lang="nl-BE" dirty="0"/>
              <a:t>In de sprint review worden de resultaten van de huidige sprint besproken.</a:t>
            </a:r>
          </a:p>
          <a:p>
            <a:pPr lvl="1"/>
            <a:r>
              <a:rPr lang="nl-BE" dirty="0"/>
              <a:t>Het Scrum Team gaat samen met de betrokken stakeholders het resultaat van de sprint beoordelen en bespreken.</a:t>
            </a:r>
          </a:p>
          <a:p>
            <a:pPr lvl="1"/>
            <a:r>
              <a:rPr lang="nl-BE" dirty="0"/>
              <a:t>Hierdoor kunnen er nieuwe aanpassingen nodig blijken. Die worden door de Product Owner opgenomen in de Product Backlog.</a:t>
            </a:r>
          </a:p>
          <a:p>
            <a:pPr lvl="1"/>
            <a:r>
              <a:rPr lang="nl-BE" dirty="0"/>
              <a:t>Er wordt ook nagegaan hoe ver we nog verwijderd zijn van de Product Goal.</a:t>
            </a:r>
          </a:p>
          <a:p>
            <a:r>
              <a:rPr lang="nl-BE" dirty="0"/>
              <a:t>De rol van de Developers tijdens de Sprint Review:</a:t>
            </a:r>
          </a:p>
          <a:p>
            <a:pPr lvl="1"/>
            <a:r>
              <a:rPr lang="nl-BE" dirty="0"/>
              <a:t>Het team van ontwikkelaars geeft meer duiding bij de items die opgeleverd zijn en eventueel kan er ook een demonstratie van gegeven worden van alle opgeleverde items. Let wel op dat deze meeting geen demo meeting wordt, de demo moet volledig in functie staan om het resultaat te verduidelijken.</a:t>
            </a:r>
          </a:p>
          <a:p>
            <a:pPr lvl="1"/>
            <a:r>
              <a:rPr lang="nl-BE" dirty="0"/>
              <a:t>Ook de zaken die vertragingen of problemen veroorzaakten mogen toegelicht worden, maar enkel als die functioneel zijn.</a:t>
            </a:r>
          </a:p>
          <a:p>
            <a:pPr lvl="1"/>
            <a:r>
              <a:rPr lang="nl-BE" dirty="0"/>
              <a:t>Soms merken we tijdens de ontwikkeling inconsistenties in de logica. Deze moeten dan zeker ook aangekaart worden.</a:t>
            </a:r>
          </a:p>
        </p:txBody>
      </p:sp>
    </p:spTree>
    <p:extLst>
      <p:ext uri="{BB962C8B-B14F-4D97-AF65-F5344CB8AC3E}">
        <p14:creationId xmlns:p14="http://schemas.microsoft.com/office/powerpoint/2010/main" val="1875463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0C6208-A05D-FCEC-0185-B8A7FD5E67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B8C181-2097-F1EF-414F-D52C66996E3B}"/>
              </a:ext>
            </a:extLst>
          </p:cNvPr>
          <p:cNvSpPr>
            <a:spLocks noGrp="1"/>
          </p:cNvSpPr>
          <p:nvPr>
            <p:ph type="title"/>
          </p:nvPr>
        </p:nvSpPr>
        <p:spPr>
          <a:xfrm>
            <a:off x="414068" y="0"/>
            <a:ext cx="10515600" cy="794204"/>
          </a:xfrm>
        </p:spPr>
        <p:txBody>
          <a:bodyPr/>
          <a:lstStyle/>
          <a:p>
            <a:r>
              <a:rPr lang="nl-BE" dirty="0"/>
              <a:t>Scrum Events: De Sprint Review</a:t>
            </a:r>
          </a:p>
        </p:txBody>
      </p:sp>
      <p:sp>
        <p:nvSpPr>
          <p:cNvPr id="3" name="Content Placeholder 2">
            <a:extLst>
              <a:ext uri="{FF2B5EF4-FFF2-40B4-BE49-F238E27FC236}">
                <a16:creationId xmlns:a16="http://schemas.microsoft.com/office/drawing/2014/main" id="{E222325A-C205-146C-279F-E4F53F8A1C40}"/>
              </a:ext>
            </a:extLst>
          </p:cNvPr>
          <p:cNvSpPr>
            <a:spLocks noGrp="1"/>
          </p:cNvSpPr>
          <p:nvPr>
            <p:ph idx="1"/>
          </p:nvPr>
        </p:nvSpPr>
        <p:spPr>
          <a:xfrm>
            <a:off x="152401" y="794204"/>
            <a:ext cx="11828186" cy="5848643"/>
          </a:xfrm>
        </p:spPr>
        <p:txBody>
          <a:bodyPr>
            <a:normAutofit/>
          </a:bodyPr>
          <a:lstStyle/>
          <a:p>
            <a:r>
              <a:rPr lang="nl-BE" dirty="0"/>
              <a:t>De Sprint Review kan nieuwe inzichten geven in het  ontwikkelproces.</a:t>
            </a:r>
          </a:p>
          <a:p>
            <a:pPr lvl="1"/>
            <a:r>
              <a:rPr lang="nl-BE" dirty="0"/>
              <a:t>Door de nieuwe zaken die zijn toegevoegd en besproken, krijgen de stakeholders een duidelijk beeld over het uiteindelijke product. Dikwijls zijn de eindgebruikers zich niet bewust over wat ze exact willen en hebben ze enkel een vaag idee. Na elke Sprint wordt het product steeds concreter en rijpen er nieuwe inzichten die kunnen leiden tot een beter product</a:t>
            </a:r>
          </a:p>
          <a:p>
            <a:pPr lvl="1"/>
            <a:r>
              <a:rPr lang="nl-BE" dirty="0"/>
              <a:t>Ook uit de besprekingen die eventuele pijnpunten blootleggen kunnen nieuwe inzichten ontstaan bij de stakeholders. </a:t>
            </a:r>
          </a:p>
          <a:p>
            <a:pPr lvl="1"/>
            <a:r>
              <a:rPr lang="nl-BE" dirty="0"/>
              <a:t>De  Product Owner kan deze inzichten opnemen in de Product Backlog.</a:t>
            </a:r>
          </a:p>
          <a:p>
            <a:pPr lvl="1"/>
            <a:r>
              <a:rPr lang="nl-BE" dirty="0"/>
              <a:t>Ook kan de Product Owner samen met het Scrum Team en de stakeholders bekijken wat de meest waardevolle items zijn van de Product Backlog om op te nemen in de volgende sprint. Het is echter aan de Product Owner om de Product Backlog te prioriteren. De finale Sprint Backlog wordt pas in de volgende Planningsmeeting opgesteld.</a:t>
            </a:r>
          </a:p>
          <a:p>
            <a:r>
              <a:rPr lang="nl-BE" dirty="0"/>
              <a:t>Een Sprint Review meeting is </a:t>
            </a:r>
            <a:r>
              <a:rPr lang="nl-BE" dirty="0" err="1"/>
              <a:t>timeboxed</a:t>
            </a:r>
            <a:r>
              <a:rPr lang="nl-BE" dirty="0"/>
              <a:t> op maximaal 4 uur voor een sprint van een maand maar meestal minder voor kortere sprints.</a:t>
            </a:r>
          </a:p>
        </p:txBody>
      </p:sp>
    </p:spTree>
    <p:extLst>
      <p:ext uri="{BB962C8B-B14F-4D97-AF65-F5344CB8AC3E}">
        <p14:creationId xmlns:p14="http://schemas.microsoft.com/office/powerpoint/2010/main" val="3980827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47DD93-57CD-4C05-B479-B32F818AA7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676419-B46F-F068-D7B7-58149184B136}"/>
              </a:ext>
            </a:extLst>
          </p:cNvPr>
          <p:cNvSpPr>
            <a:spLocks noGrp="1"/>
          </p:cNvSpPr>
          <p:nvPr>
            <p:ph type="title"/>
          </p:nvPr>
        </p:nvSpPr>
        <p:spPr>
          <a:xfrm>
            <a:off x="414068" y="0"/>
            <a:ext cx="10515600" cy="794204"/>
          </a:xfrm>
        </p:spPr>
        <p:txBody>
          <a:bodyPr/>
          <a:lstStyle/>
          <a:p>
            <a:r>
              <a:rPr lang="nl-BE" dirty="0"/>
              <a:t>Scrum Events: Retrospective</a:t>
            </a:r>
          </a:p>
        </p:txBody>
      </p:sp>
      <p:sp>
        <p:nvSpPr>
          <p:cNvPr id="3" name="Content Placeholder 2">
            <a:extLst>
              <a:ext uri="{FF2B5EF4-FFF2-40B4-BE49-F238E27FC236}">
                <a16:creationId xmlns:a16="http://schemas.microsoft.com/office/drawing/2014/main" id="{6992C231-9297-470E-3F18-F47F5A46A9AC}"/>
              </a:ext>
            </a:extLst>
          </p:cNvPr>
          <p:cNvSpPr>
            <a:spLocks noGrp="1"/>
          </p:cNvSpPr>
          <p:nvPr>
            <p:ph idx="1"/>
          </p:nvPr>
        </p:nvSpPr>
        <p:spPr>
          <a:xfrm>
            <a:off x="143435" y="794204"/>
            <a:ext cx="11797553" cy="5830884"/>
          </a:xfrm>
        </p:spPr>
        <p:txBody>
          <a:bodyPr>
            <a:normAutofit/>
          </a:bodyPr>
          <a:lstStyle/>
          <a:p>
            <a:r>
              <a:rPr lang="nl-BE" dirty="0"/>
              <a:t>Het Scrum framework is gebaseerd op empirisme. Daardoor krijgen we door de voortdurende transparante inspectie van ons proces nieuwe inzichten over onze werking. </a:t>
            </a:r>
          </a:p>
          <a:p>
            <a:r>
              <a:rPr lang="nl-BE" dirty="0"/>
              <a:t>Dit laat toe dat we op regelmatige tijdstippen aanpassingen kunnen maken aan onze manier van werken, zolang die niet in strijd zijn met de basisprincipes van Scrum.</a:t>
            </a:r>
          </a:p>
          <a:p>
            <a:r>
              <a:rPr lang="nl-BE" dirty="0"/>
              <a:t>In de Retrospective leggen we de focus enkel op de werking van het team en de pijnpunten die we ondervinden of mogelijke verbeteringen die gemaakt kunnen worden.</a:t>
            </a:r>
          </a:p>
          <a:p>
            <a:pPr lvl="1"/>
            <a:r>
              <a:rPr lang="nl-BE" dirty="0"/>
              <a:t>We bekijken vooral dus de werking van het Scrum Team tijdens de laatste Sprint en bekijken:</a:t>
            </a:r>
          </a:p>
          <a:p>
            <a:pPr lvl="2"/>
            <a:r>
              <a:rPr lang="nl-BE" dirty="0"/>
              <a:t>Hoe werken de teamleden samen en zijn er eventueel conflicten?</a:t>
            </a:r>
          </a:p>
          <a:p>
            <a:pPr lvl="2"/>
            <a:r>
              <a:rPr lang="nl-BE" dirty="0"/>
              <a:t>Waren er technische issues en hoe kunnen we die in de toekomst als team oplossen?</a:t>
            </a:r>
          </a:p>
          <a:p>
            <a:pPr lvl="2"/>
            <a:r>
              <a:rPr lang="nl-BE" dirty="0"/>
              <a:t>Welke tools zijn nodig om het product te kunnen afwerken of het werk te vergemakkelijken?</a:t>
            </a:r>
          </a:p>
          <a:p>
            <a:endParaRPr lang="nl-BE" dirty="0"/>
          </a:p>
        </p:txBody>
      </p:sp>
    </p:spTree>
    <p:extLst>
      <p:ext uri="{BB962C8B-B14F-4D97-AF65-F5344CB8AC3E}">
        <p14:creationId xmlns:p14="http://schemas.microsoft.com/office/powerpoint/2010/main" val="1154735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EEED3-F2E5-6C05-2DF5-D9F630832A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E507DB-2847-0E8C-9155-7E6F397804A5}"/>
              </a:ext>
            </a:extLst>
          </p:cNvPr>
          <p:cNvSpPr>
            <a:spLocks noGrp="1"/>
          </p:cNvSpPr>
          <p:nvPr>
            <p:ph type="title"/>
          </p:nvPr>
        </p:nvSpPr>
        <p:spPr>
          <a:xfrm>
            <a:off x="414068" y="0"/>
            <a:ext cx="10515600" cy="794204"/>
          </a:xfrm>
        </p:spPr>
        <p:txBody>
          <a:bodyPr/>
          <a:lstStyle/>
          <a:p>
            <a:r>
              <a:rPr lang="nl-BE" dirty="0"/>
              <a:t>Scrum Events: Retrospective</a:t>
            </a:r>
          </a:p>
        </p:txBody>
      </p:sp>
      <p:sp>
        <p:nvSpPr>
          <p:cNvPr id="3" name="Content Placeholder 2">
            <a:extLst>
              <a:ext uri="{FF2B5EF4-FFF2-40B4-BE49-F238E27FC236}">
                <a16:creationId xmlns:a16="http://schemas.microsoft.com/office/drawing/2014/main" id="{528FD741-1B80-2959-C74F-B63E1CF4DE43}"/>
              </a:ext>
            </a:extLst>
          </p:cNvPr>
          <p:cNvSpPr>
            <a:spLocks noGrp="1"/>
          </p:cNvSpPr>
          <p:nvPr>
            <p:ph idx="1"/>
          </p:nvPr>
        </p:nvSpPr>
        <p:spPr>
          <a:xfrm>
            <a:off x="259976" y="794204"/>
            <a:ext cx="11517956" cy="5830884"/>
          </a:xfrm>
        </p:spPr>
        <p:txBody>
          <a:bodyPr>
            <a:normAutofit/>
          </a:bodyPr>
          <a:lstStyle/>
          <a:p>
            <a:r>
              <a:rPr lang="nl-BE" dirty="0"/>
              <a:t>Het team kan in dit event ook beslissen om belangrijke wijzigingen door te voeren in de adaptatie van het Scrum framework.</a:t>
            </a:r>
          </a:p>
          <a:p>
            <a:pPr lvl="1"/>
            <a:r>
              <a:rPr lang="nl-BE" dirty="0"/>
              <a:t>Indien blijkt dat er veel bugs in de Product Backlog komen van de vorige </a:t>
            </a:r>
            <a:r>
              <a:rPr lang="nl-BE" dirty="0" err="1"/>
              <a:t>increments</a:t>
            </a:r>
            <a:r>
              <a:rPr lang="nl-BE" dirty="0"/>
              <a:t>, is het niet slecht dat deze bestudeerd worden. Het is mogelijk dat de ‘Definition of </a:t>
            </a:r>
            <a:r>
              <a:rPr lang="nl-BE" dirty="0" err="1"/>
              <a:t>Done</a:t>
            </a:r>
            <a:r>
              <a:rPr lang="nl-BE" dirty="0"/>
              <a:t>’ moet aangepast worden om ervoor te zorgen dat het testen grondiger gebeurt. </a:t>
            </a:r>
          </a:p>
          <a:p>
            <a:pPr lvl="2"/>
            <a:r>
              <a:rPr lang="nl-BE" dirty="0"/>
              <a:t>Indien het scrum team alleen aan een product werkt kan dit onmiddellijk gebeuren.</a:t>
            </a:r>
          </a:p>
          <a:p>
            <a:pPr lvl="2"/>
            <a:r>
              <a:rPr lang="nl-BE" dirty="0"/>
              <a:t>Als er meerdere scrum teams werken op een product zal er een voorstel gemaakt worden dat aan de andere teams wordt voorgelegd.</a:t>
            </a:r>
          </a:p>
          <a:p>
            <a:pPr lvl="1"/>
            <a:r>
              <a:rPr lang="nl-BE" dirty="0"/>
              <a:t>Als blijkt dat de tijdsframe waarin gewerkt wordt niet realistisch is met de items die opgeleverd moeten worden, kan het team besluiten om de sprint te verlengen of in te korten (zolang de lengte van de Sprint minder dan een maand is).</a:t>
            </a:r>
          </a:p>
          <a:p>
            <a:pPr lvl="1"/>
            <a:r>
              <a:rPr lang="nl-BE" dirty="0"/>
              <a:t>Er kunnen nieuwe werkitems voortvloeien uit de technische problemen of verbeteringen die nodig zijn voor de toekomstige ontwikkelingen.</a:t>
            </a:r>
          </a:p>
          <a:p>
            <a:pPr lvl="2"/>
            <a:r>
              <a:rPr lang="nl-BE" dirty="0"/>
              <a:t>De Product Owner voegt die items toe aan de Product Backlog om in een volgende of latere Sprint opgenomen te worden.</a:t>
            </a:r>
          </a:p>
        </p:txBody>
      </p:sp>
    </p:spTree>
    <p:extLst>
      <p:ext uri="{BB962C8B-B14F-4D97-AF65-F5344CB8AC3E}">
        <p14:creationId xmlns:p14="http://schemas.microsoft.com/office/powerpoint/2010/main" val="1349631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D3F372-581F-233E-188A-F760BF6CB5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3DA3CA5-9151-D776-83E4-5E3C89F7B06A}"/>
              </a:ext>
            </a:extLst>
          </p:cNvPr>
          <p:cNvSpPr>
            <a:spLocks noGrp="1"/>
          </p:cNvSpPr>
          <p:nvPr>
            <p:ph type="title"/>
          </p:nvPr>
        </p:nvSpPr>
        <p:spPr>
          <a:xfrm>
            <a:off x="414068" y="0"/>
            <a:ext cx="10515600" cy="794204"/>
          </a:xfrm>
        </p:spPr>
        <p:txBody>
          <a:bodyPr/>
          <a:lstStyle/>
          <a:p>
            <a:r>
              <a:rPr lang="nl-BE" dirty="0"/>
              <a:t>Scrum Events: Retrospective</a:t>
            </a:r>
          </a:p>
        </p:txBody>
      </p:sp>
      <p:sp>
        <p:nvSpPr>
          <p:cNvPr id="3" name="Content Placeholder 2">
            <a:extLst>
              <a:ext uri="{FF2B5EF4-FFF2-40B4-BE49-F238E27FC236}">
                <a16:creationId xmlns:a16="http://schemas.microsoft.com/office/drawing/2014/main" id="{885422E7-B2AB-5CBB-7253-3A5EE1E52B0A}"/>
              </a:ext>
            </a:extLst>
          </p:cNvPr>
          <p:cNvSpPr>
            <a:spLocks noGrp="1"/>
          </p:cNvSpPr>
          <p:nvPr>
            <p:ph idx="1"/>
          </p:nvPr>
        </p:nvSpPr>
        <p:spPr>
          <a:xfrm>
            <a:off x="259976" y="794204"/>
            <a:ext cx="11517956" cy="5830884"/>
          </a:xfrm>
        </p:spPr>
        <p:txBody>
          <a:bodyPr>
            <a:normAutofit/>
          </a:bodyPr>
          <a:lstStyle/>
          <a:p>
            <a:r>
              <a:rPr lang="nl-BE" dirty="0"/>
              <a:t>Het event wordt gehouden door heel het Scrum Team en er is geen formele leider van dit event.</a:t>
            </a:r>
          </a:p>
          <a:p>
            <a:pPr lvl="1"/>
            <a:r>
              <a:rPr lang="nl-BE" dirty="0"/>
              <a:t>De Scrum Master en Product Owner nemen deel als Scrum Team lid</a:t>
            </a:r>
          </a:p>
          <a:p>
            <a:pPr lvl="1"/>
            <a:r>
              <a:rPr lang="nl-BE" dirty="0"/>
              <a:t>De taak van de Scrum Master bestaat erin om ervoor te zorgen dat de Retrospective gehouden wordt en moedigt het team aan om naar positieve en productieve verbeteringen te streven.</a:t>
            </a:r>
          </a:p>
          <a:p>
            <a:r>
              <a:rPr lang="nl-BE" dirty="0"/>
              <a:t>De Retrospective heeft een </a:t>
            </a:r>
            <a:r>
              <a:rPr lang="nl-BE" dirty="0" err="1"/>
              <a:t>timebox</a:t>
            </a:r>
            <a:r>
              <a:rPr lang="nl-BE" dirty="0"/>
              <a:t> van maximaal 3 uur en beëindigt de huidige sprint.</a:t>
            </a:r>
          </a:p>
          <a:p>
            <a:pPr lvl="1"/>
            <a:r>
              <a:rPr lang="nl-BE" dirty="0"/>
              <a:t>De nieuwe sprint begint onmiddellijk na de beëindiging van deze meeting met de Sprint planning meeting.</a:t>
            </a:r>
          </a:p>
        </p:txBody>
      </p:sp>
    </p:spTree>
    <p:extLst>
      <p:ext uri="{BB962C8B-B14F-4D97-AF65-F5344CB8AC3E}">
        <p14:creationId xmlns:p14="http://schemas.microsoft.com/office/powerpoint/2010/main" val="1703606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27C846F-CEA4-6E40-0A45-0CF5D2C1275D}"/>
            </a:ext>
          </a:extLst>
        </p:cNvPr>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A0CABD55-909E-9366-0061-03AD4A9E26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B0019729-677E-1F8A-37E5-2517B85A554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4819" r="4819"/>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0864EA37-420C-96E3-8185-7DD132CDC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22063E57-1AF8-60EA-119E-B15D53F6516A}"/>
              </a:ext>
            </a:extLst>
          </p:cNvPr>
          <p:cNvSpPr>
            <a:spLocks noGrp="1"/>
          </p:cNvSpPr>
          <p:nvPr>
            <p:ph type="title"/>
          </p:nvPr>
        </p:nvSpPr>
        <p:spPr>
          <a:xfrm>
            <a:off x="477980" y="1122363"/>
            <a:ext cx="4658795" cy="3204134"/>
          </a:xfrm>
        </p:spPr>
        <p:txBody>
          <a:bodyPr vert="horz" lIns="91440" tIns="45720" rIns="91440" bIns="45720" rtlCol="0" anchor="b">
            <a:normAutofit/>
          </a:bodyPr>
          <a:lstStyle/>
          <a:p>
            <a:pPr algn="ctr"/>
            <a:r>
              <a:rPr lang="nl-BE" sz="4800" b="1" dirty="0"/>
              <a:t>Scrum </a:t>
            </a:r>
            <a:r>
              <a:rPr lang="nl-BE" sz="4800" b="1" dirty="0" err="1"/>
              <a:t>Artifacts</a:t>
            </a:r>
            <a:endParaRPr lang="nl-BE" sz="4800" b="1" dirty="0"/>
          </a:p>
        </p:txBody>
      </p:sp>
      <p:sp>
        <p:nvSpPr>
          <p:cNvPr id="27" name="Rectangle 26">
            <a:extLst>
              <a:ext uri="{FF2B5EF4-FFF2-40B4-BE49-F238E27FC236}">
                <a16:creationId xmlns:a16="http://schemas.microsoft.com/office/drawing/2014/main" id="{C1A5FF8E-35B8-29E2-2323-876B78EB46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89F8FEB0-263C-3283-B2C1-F04E977DAF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3186378"/>
      </p:ext>
    </p:extLst>
  </p:cSld>
  <p:clrMapOvr>
    <a:overrideClrMapping bg1="dk1" tx1="lt1" bg2="dk2" tx2="lt2" accent1="accent1" accent2="accent2" accent3="accent3" accent4="accent4" accent5="accent5" accent6="accent6" hlink="hlink" folHlink="folHlink"/>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8B5E2-5014-6B5C-7B99-A86C86AC0A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8C631B-1A29-9349-EBF9-CA0A8965A1C5}"/>
              </a:ext>
            </a:extLst>
          </p:cNvPr>
          <p:cNvSpPr>
            <a:spLocks noGrp="1"/>
          </p:cNvSpPr>
          <p:nvPr>
            <p:ph type="title"/>
          </p:nvPr>
        </p:nvSpPr>
        <p:spPr>
          <a:xfrm>
            <a:off x="414068" y="0"/>
            <a:ext cx="10515600" cy="794204"/>
          </a:xfrm>
        </p:spPr>
        <p:txBody>
          <a:bodyPr/>
          <a:lstStyle/>
          <a:p>
            <a:r>
              <a:rPr lang="nl-BE" dirty="0"/>
              <a:t>Scrum </a:t>
            </a:r>
            <a:r>
              <a:rPr lang="nl-BE" dirty="0" err="1"/>
              <a:t>artifacts</a:t>
            </a:r>
            <a:r>
              <a:rPr lang="nl-BE" dirty="0"/>
              <a:t> &amp; </a:t>
            </a:r>
            <a:r>
              <a:rPr lang="nl-BE" dirty="0" err="1"/>
              <a:t>commitments</a:t>
            </a:r>
            <a:endParaRPr lang="nl-BE" dirty="0"/>
          </a:p>
        </p:txBody>
      </p:sp>
      <p:sp>
        <p:nvSpPr>
          <p:cNvPr id="3" name="Content Placeholder 2">
            <a:extLst>
              <a:ext uri="{FF2B5EF4-FFF2-40B4-BE49-F238E27FC236}">
                <a16:creationId xmlns:a16="http://schemas.microsoft.com/office/drawing/2014/main" id="{43DE056D-1BF5-9109-A99C-546947A1E8E2}"/>
              </a:ext>
            </a:extLst>
          </p:cNvPr>
          <p:cNvSpPr>
            <a:spLocks noGrp="1"/>
          </p:cNvSpPr>
          <p:nvPr>
            <p:ph idx="1"/>
          </p:nvPr>
        </p:nvSpPr>
        <p:spPr>
          <a:xfrm>
            <a:off x="414067" y="794204"/>
            <a:ext cx="11363865" cy="5830884"/>
          </a:xfrm>
        </p:spPr>
        <p:txBody>
          <a:bodyPr>
            <a:normAutofit/>
          </a:bodyPr>
          <a:lstStyle/>
          <a:p>
            <a:r>
              <a:rPr lang="nl-NL" dirty="0"/>
              <a:t>Binnen het Scrum-framework zijn artefacten specifieke items of documenten die worden gecreëerd, onderhouden en gebruikt tijdens het ontwikkelingsproces van een product.</a:t>
            </a:r>
          </a:p>
          <a:p>
            <a:r>
              <a:rPr lang="nl-NL" dirty="0"/>
              <a:t>Artefacten helpen het team om transparantie te behouden, voortgang te meten en waarde te leveren aan de klant.</a:t>
            </a:r>
          </a:p>
          <a:p>
            <a:r>
              <a:rPr lang="nl-NL" dirty="0"/>
              <a:t>Elk </a:t>
            </a:r>
            <a:r>
              <a:rPr lang="nl-NL" dirty="0" err="1"/>
              <a:t>artifact</a:t>
            </a:r>
            <a:r>
              <a:rPr lang="nl-NL" dirty="0"/>
              <a:t> is gekoppeld aan een ‘commitment’. Dit commitment zorgt voor meer duidelijkheid en transparantie van het </a:t>
            </a:r>
            <a:r>
              <a:rPr lang="nl-NL" dirty="0" err="1"/>
              <a:t>artifact</a:t>
            </a:r>
            <a:r>
              <a:rPr lang="nl-NL" dirty="0"/>
              <a:t>.</a:t>
            </a:r>
          </a:p>
          <a:p>
            <a:r>
              <a:rPr lang="nl-NL" dirty="0"/>
              <a:t>Het Scrum Framework kent 3 </a:t>
            </a:r>
            <a:r>
              <a:rPr lang="nl-NL" dirty="0" err="1"/>
              <a:t>artifacts</a:t>
            </a:r>
            <a:r>
              <a:rPr lang="nl-NL" dirty="0"/>
              <a:t> met hun commitment:</a:t>
            </a:r>
          </a:p>
          <a:p>
            <a:pPr lvl="1"/>
            <a:r>
              <a:rPr lang="nl-NL" dirty="0"/>
              <a:t>De Product Backlog</a:t>
            </a:r>
          </a:p>
          <a:p>
            <a:pPr lvl="2"/>
            <a:r>
              <a:rPr lang="nl-NL" dirty="0"/>
              <a:t>Het commitment van de Product Backlog is de Product Goal</a:t>
            </a:r>
          </a:p>
          <a:p>
            <a:pPr lvl="1"/>
            <a:r>
              <a:rPr lang="nl-NL" dirty="0"/>
              <a:t>De Sprint Backlog</a:t>
            </a:r>
          </a:p>
          <a:p>
            <a:pPr lvl="2"/>
            <a:r>
              <a:rPr lang="nl-NL" dirty="0"/>
              <a:t>Het commitment van de Sprint Backlog is de Sprint Goal</a:t>
            </a:r>
          </a:p>
          <a:p>
            <a:pPr lvl="1"/>
            <a:r>
              <a:rPr lang="nl-NL" dirty="0"/>
              <a:t>Product Increment</a:t>
            </a:r>
          </a:p>
          <a:p>
            <a:pPr lvl="2"/>
            <a:r>
              <a:rPr lang="nl-NL" dirty="0"/>
              <a:t>Het commitment van de Increment is de Definition of </a:t>
            </a:r>
            <a:r>
              <a:rPr lang="nl-NL" dirty="0" err="1"/>
              <a:t>done</a:t>
            </a:r>
            <a:endParaRPr lang="nl-NL" dirty="0"/>
          </a:p>
          <a:p>
            <a:pPr lvl="2"/>
            <a:endParaRPr lang="nl-BE" dirty="0"/>
          </a:p>
        </p:txBody>
      </p:sp>
    </p:spTree>
    <p:extLst>
      <p:ext uri="{BB962C8B-B14F-4D97-AF65-F5344CB8AC3E}">
        <p14:creationId xmlns:p14="http://schemas.microsoft.com/office/powerpoint/2010/main" val="1679167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9" end="9"/>
                                            </p:txEl>
                                          </p:spTgt>
                                        </p:tgtEl>
                                        <p:attrNameLst>
                                          <p:attrName>style.visibility</p:attrName>
                                        </p:attrNameLst>
                                      </p:cBhvr>
                                      <p:to>
                                        <p:strVal val="visible"/>
                                      </p:to>
                                    </p:set>
                                    <p:animEffect transition="in" filter="fade">
                                      <p:cBhvr>
                                        <p:cTn id="4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Op voorhand wordt heel het project dus gepland en ingeschat. </a:t>
            </a:r>
          </a:p>
          <a:p>
            <a:r>
              <a:rPr lang="nl-BE" dirty="0"/>
              <a:t>Aan de hand van die inschatting wordt dan een </a:t>
            </a:r>
            <a:r>
              <a:rPr lang="nl-BE" dirty="0" err="1"/>
              <a:t>roadmap</a:t>
            </a:r>
            <a:r>
              <a:rPr lang="nl-BE" dirty="0"/>
              <a:t> gemaakt waarin staat wie en wanneer bepaalde taken gaat opnemen en wanneer die verwacht worden om klaar te zijn. </a:t>
            </a:r>
          </a:p>
        </p:txBody>
      </p:sp>
      <p:pic>
        <p:nvPicPr>
          <p:cNvPr id="5" name="Picture 4">
            <a:extLst>
              <a:ext uri="{FF2B5EF4-FFF2-40B4-BE49-F238E27FC236}">
                <a16:creationId xmlns:a16="http://schemas.microsoft.com/office/drawing/2014/main" id="{24C5CFFA-ED84-2770-D194-391828FE55C6}"/>
              </a:ext>
            </a:extLst>
          </p:cNvPr>
          <p:cNvPicPr>
            <a:picLocks noChangeAspect="1"/>
          </p:cNvPicPr>
          <p:nvPr/>
        </p:nvPicPr>
        <p:blipFill>
          <a:blip r:embed="rId2"/>
          <a:stretch>
            <a:fillRect/>
          </a:stretch>
        </p:blipFill>
        <p:spPr>
          <a:xfrm>
            <a:off x="2382359" y="3057525"/>
            <a:ext cx="7368881" cy="3467100"/>
          </a:xfrm>
          <a:prstGeom prst="rect">
            <a:avLst/>
          </a:prstGeom>
        </p:spPr>
      </p:pic>
    </p:spTree>
    <p:extLst>
      <p:ext uri="{BB962C8B-B14F-4D97-AF65-F5344CB8AC3E}">
        <p14:creationId xmlns:p14="http://schemas.microsoft.com/office/powerpoint/2010/main" val="3099550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976A06-07D1-5225-CD42-601E14B317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CF5329-8DCD-EB73-491A-0BB708B08EFA}"/>
              </a:ext>
            </a:extLst>
          </p:cNvPr>
          <p:cNvSpPr>
            <a:spLocks noGrp="1"/>
          </p:cNvSpPr>
          <p:nvPr>
            <p:ph type="title"/>
          </p:nvPr>
        </p:nvSpPr>
        <p:spPr>
          <a:xfrm>
            <a:off x="414068" y="0"/>
            <a:ext cx="10515600" cy="794204"/>
          </a:xfrm>
        </p:spPr>
        <p:txBody>
          <a:bodyPr/>
          <a:lstStyle/>
          <a:p>
            <a:r>
              <a:rPr lang="nl-BE" dirty="0"/>
              <a:t>Product Backlog</a:t>
            </a:r>
          </a:p>
        </p:txBody>
      </p:sp>
      <p:sp>
        <p:nvSpPr>
          <p:cNvPr id="3" name="Content Placeholder 2">
            <a:extLst>
              <a:ext uri="{FF2B5EF4-FFF2-40B4-BE49-F238E27FC236}">
                <a16:creationId xmlns:a16="http://schemas.microsoft.com/office/drawing/2014/main" id="{831CA457-6DC2-E745-08A2-95B2418D78FA}"/>
              </a:ext>
            </a:extLst>
          </p:cNvPr>
          <p:cNvSpPr>
            <a:spLocks noGrp="1"/>
          </p:cNvSpPr>
          <p:nvPr>
            <p:ph idx="1"/>
          </p:nvPr>
        </p:nvSpPr>
        <p:spPr>
          <a:xfrm>
            <a:off x="414067" y="932330"/>
            <a:ext cx="11363865" cy="5692758"/>
          </a:xfrm>
        </p:spPr>
        <p:txBody>
          <a:bodyPr>
            <a:normAutofit/>
          </a:bodyPr>
          <a:lstStyle/>
          <a:p>
            <a:r>
              <a:rPr lang="nl-BE" dirty="0"/>
              <a:t>De Product Backlog is een altijd groeiende geordende lijst van wat nodig is om het product te creëren en te verbeteren.</a:t>
            </a:r>
          </a:p>
          <a:p>
            <a:pPr lvl="1"/>
            <a:r>
              <a:rPr lang="nl-BE" dirty="0"/>
              <a:t>De Product Backlog bevat alles wat nodig is dat op dat moment gekend is om het product te kunnen ontwikkelen en verbeteren.</a:t>
            </a:r>
          </a:p>
          <a:p>
            <a:pPr lvl="1"/>
            <a:r>
              <a:rPr lang="nl-BE" dirty="0"/>
              <a:t>Initieel bevat de </a:t>
            </a:r>
            <a:r>
              <a:rPr lang="nl-BE" dirty="0" err="1"/>
              <a:t>backlog</a:t>
            </a:r>
            <a:r>
              <a:rPr lang="nl-BE" dirty="0"/>
              <a:t> enkel de reeds gekende en meest belangrijke items om de ontwikkeling te kunnen starten, maar die toch een waardevolle toevoeging aan het product kunnen betekenen (om naar de Product Goal te bereiken).</a:t>
            </a:r>
          </a:p>
          <a:p>
            <a:pPr lvl="1"/>
            <a:r>
              <a:rPr lang="nl-BE" dirty="0"/>
              <a:t>De Product Backlog is nooit volledig zolang het product leeft. De </a:t>
            </a:r>
            <a:r>
              <a:rPr lang="nl-BE" dirty="0" err="1"/>
              <a:t>backlog</a:t>
            </a:r>
            <a:r>
              <a:rPr lang="nl-BE" dirty="0"/>
              <a:t> evolueert naargelang de kennis van het product groeit en er ruimte is voor verbeteringen.</a:t>
            </a:r>
          </a:p>
          <a:p>
            <a:pPr lvl="1"/>
            <a:r>
              <a:rPr lang="nl-BE" dirty="0"/>
              <a:t>De  Product Backlog is dus een geordende lijst die alle features, </a:t>
            </a:r>
            <a:r>
              <a:rPr lang="nl-BE" dirty="0" err="1"/>
              <a:t>requirements</a:t>
            </a:r>
            <a:r>
              <a:rPr lang="nl-BE" dirty="0"/>
              <a:t>, verbeteringen en bugs bevat die moeten gedaan worden om het product te verbeteren.</a:t>
            </a:r>
          </a:p>
          <a:p>
            <a:r>
              <a:rPr lang="nl-BE" dirty="0"/>
              <a:t>Per product is er maar 1 Product Backlog ook al zijn er meerdere scrum teams die aan het product werken.</a:t>
            </a:r>
          </a:p>
          <a:p>
            <a:endParaRPr lang="nl-BE" dirty="0"/>
          </a:p>
          <a:p>
            <a:pPr lvl="1"/>
            <a:endParaRPr lang="nl-BE" dirty="0"/>
          </a:p>
          <a:p>
            <a:pPr lvl="1"/>
            <a:endParaRPr lang="nl-BE" dirty="0"/>
          </a:p>
        </p:txBody>
      </p:sp>
    </p:spTree>
    <p:extLst>
      <p:ext uri="{BB962C8B-B14F-4D97-AF65-F5344CB8AC3E}">
        <p14:creationId xmlns:p14="http://schemas.microsoft.com/office/powerpoint/2010/main" val="1288055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A34B76-E7E0-6B31-2801-5E0B7A0D43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AA5E458-0469-1807-2DAE-6A5630130177}"/>
              </a:ext>
            </a:extLst>
          </p:cNvPr>
          <p:cNvSpPr>
            <a:spLocks noGrp="1"/>
          </p:cNvSpPr>
          <p:nvPr>
            <p:ph type="title"/>
          </p:nvPr>
        </p:nvSpPr>
        <p:spPr>
          <a:xfrm>
            <a:off x="414068" y="0"/>
            <a:ext cx="10515600" cy="794204"/>
          </a:xfrm>
        </p:spPr>
        <p:txBody>
          <a:bodyPr/>
          <a:lstStyle/>
          <a:p>
            <a:r>
              <a:rPr lang="nl-BE" dirty="0"/>
              <a:t>Product Backlog</a:t>
            </a:r>
          </a:p>
        </p:txBody>
      </p:sp>
      <p:sp>
        <p:nvSpPr>
          <p:cNvPr id="3" name="Content Placeholder 2">
            <a:extLst>
              <a:ext uri="{FF2B5EF4-FFF2-40B4-BE49-F238E27FC236}">
                <a16:creationId xmlns:a16="http://schemas.microsoft.com/office/drawing/2014/main" id="{1C99D379-F231-3341-47C7-607670799F21}"/>
              </a:ext>
            </a:extLst>
          </p:cNvPr>
          <p:cNvSpPr>
            <a:spLocks noGrp="1"/>
          </p:cNvSpPr>
          <p:nvPr>
            <p:ph idx="1"/>
          </p:nvPr>
        </p:nvSpPr>
        <p:spPr>
          <a:xfrm>
            <a:off x="414067" y="932330"/>
            <a:ext cx="11363865" cy="5692758"/>
          </a:xfrm>
        </p:spPr>
        <p:txBody>
          <a:bodyPr>
            <a:normAutofit/>
          </a:bodyPr>
          <a:lstStyle/>
          <a:p>
            <a:r>
              <a:rPr lang="nl-BE" dirty="0"/>
              <a:t>Het is de verantwoordelijkheid van de Product Owner om de Product Backlog aan te vullen, te ordenen en te verduidelijken.</a:t>
            </a:r>
          </a:p>
          <a:p>
            <a:pPr lvl="1"/>
            <a:r>
              <a:rPr lang="nl-BE" dirty="0"/>
              <a:t>Enkel de Product Owner is de ultieme verantwoordelijke voor het beheer van de Product Backlog. Alles wat er wijzigt binnen deze </a:t>
            </a:r>
            <a:r>
              <a:rPr lang="nl-BE" dirty="0" err="1"/>
              <a:t>backlog</a:t>
            </a:r>
            <a:r>
              <a:rPr lang="nl-BE" dirty="0"/>
              <a:t> valt volledig binnen zijn verantwoordelijkheid.</a:t>
            </a:r>
          </a:p>
          <a:p>
            <a:pPr lvl="1"/>
            <a:r>
              <a:rPr lang="nl-BE" dirty="0"/>
              <a:t>De Product Owner is ook diegene die de prioriteit van deze lijst bepaald. Hij kan beïnvloed worden door de organisatie, stakeholders of de leden van het Scrum Team, maar de uiteindelijke beslissing is die van de Product Owner.</a:t>
            </a:r>
          </a:p>
          <a:p>
            <a:pPr lvl="1"/>
            <a:r>
              <a:rPr lang="nl-BE" dirty="0"/>
              <a:t>Het is ook aan de Product Owner om ervoor te zorgen dat de items op de lijst die het meest prioritair zijn, goed begrepen zijn door de Developers.</a:t>
            </a:r>
          </a:p>
          <a:p>
            <a:pPr lvl="1"/>
            <a:r>
              <a:rPr lang="nl-BE" dirty="0"/>
              <a:t>Ook de ingeschatte grootte van elk item op de lijst is belangrijk. De eigenlijke inschatting van het werk gebeurt door de Developers. Maar het is de Product Owner die zorgt dat het item goed wordt begrepen door de Developers en zo correct mogelijk wordt ingeschat.</a:t>
            </a:r>
          </a:p>
          <a:p>
            <a:endParaRPr lang="nl-BE" dirty="0"/>
          </a:p>
          <a:p>
            <a:pPr lvl="1"/>
            <a:endParaRPr lang="nl-BE" dirty="0"/>
          </a:p>
          <a:p>
            <a:pPr lvl="1"/>
            <a:endParaRPr lang="nl-BE" dirty="0"/>
          </a:p>
        </p:txBody>
      </p:sp>
    </p:spTree>
    <p:extLst>
      <p:ext uri="{BB962C8B-B14F-4D97-AF65-F5344CB8AC3E}">
        <p14:creationId xmlns:p14="http://schemas.microsoft.com/office/powerpoint/2010/main" val="2024357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E0F7FD-CC59-56B5-43BA-B76C03F30C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4F2D80-0208-DBC7-9C40-98124B1974AC}"/>
              </a:ext>
            </a:extLst>
          </p:cNvPr>
          <p:cNvSpPr>
            <a:spLocks noGrp="1"/>
          </p:cNvSpPr>
          <p:nvPr>
            <p:ph type="title"/>
          </p:nvPr>
        </p:nvSpPr>
        <p:spPr>
          <a:xfrm>
            <a:off x="414068" y="0"/>
            <a:ext cx="10515600" cy="794204"/>
          </a:xfrm>
        </p:spPr>
        <p:txBody>
          <a:bodyPr/>
          <a:lstStyle/>
          <a:p>
            <a:r>
              <a:rPr lang="nl-BE" dirty="0"/>
              <a:t>Product Goal</a:t>
            </a:r>
          </a:p>
        </p:txBody>
      </p:sp>
      <p:sp>
        <p:nvSpPr>
          <p:cNvPr id="3" name="Content Placeholder 2">
            <a:extLst>
              <a:ext uri="{FF2B5EF4-FFF2-40B4-BE49-F238E27FC236}">
                <a16:creationId xmlns:a16="http://schemas.microsoft.com/office/drawing/2014/main" id="{0726227D-C4DF-873B-6738-96325E801B54}"/>
              </a:ext>
            </a:extLst>
          </p:cNvPr>
          <p:cNvSpPr>
            <a:spLocks noGrp="1"/>
          </p:cNvSpPr>
          <p:nvPr>
            <p:ph idx="1"/>
          </p:nvPr>
        </p:nvSpPr>
        <p:spPr>
          <a:xfrm>
            <a:off x="414067" y="932330"/>
            <a:ext cx="11363865" cy="5692758"/>
          </a:xfrm>
        </p:spPr>
        <p:txBody>
          <a:bodyPr>
            <a:normAutofit/>
          </a:bodyPr>
          <a:lstStyle/>
          <a:p>
            <a:r>
              <a:rPr lang="nl-BE" dirty="0"/>
              <a:t>De Product Goal beschrijft de toekomstige toestand van het product waarnaar gestreefd wordt.</a:t>
            </a:r>
          </a:p>
          <a:p>
            <a:r>
              <a:rPr lang="nl-BE" dirty="0"/>
              <a:t>Deze doelstelling is de toestand van het product waarnaar we in de toekomstige Sprints streven. </a:t>
            </a:r>
          </a:p>
          <a:p>
            <a:pPr lvl="1"/>
            <a:r>
              <a:rPr lang="nl-BE" dirty="0"/>
              <a:t>Er kan maar 1 product goal zijn op elk gegeven moment.</a:t>
            </a:r>
          </a:p>
          <a:p>
            <a:pPr lvl="1"/>
            <a:r>
              <a:rPr lang="nl-BE" dirty="0"/>
              <a:t>Indien deze doelstelling bereikt wordt (of verlaten), kan die vervangen worden door een nieuwe doelstelling (Product Goal).</a:t>
            </a:r>
          </a:p>
          <a:p>
            <a:pPr lvl="1"/>
            <a:r>
              <a:rPr lang="nl-BE" dirty="0"/>
              <a:t>Een Product Goal is dus een lange termijn doelstelling waar naartoe wordt gewerkt in de toekomstige sprints.</a:t>
            </a:r>
          </a:p>
          <a:p>
            <a:r>
              <a:rPr lang="nl-BE" dirty="0"/>
              <a:t>De items op de product </a:t>
            </a:r>
            <a:r>
              <a:rPr lang="nl-BE" dirty="0" err="1"/>
              <a:t>backlog</a:t>
            </a:r>
            <a:r>
              <a:rPr lang="nl-BE" dirty="0"/>
              <a:t> worden geordend met de Product Goal in het achterhoofd.</a:t>
            </a:r>
          </a:p>
        </p:txBody>
      </p:sp>
    </p:spTree>
    <p:extLst>
      <p:ext uri="{BB962C8B-B14F-4D97-AF65-F5344CB8AC3E}">
        <p14:creationId xmlns:p14="http://schemas.microsoft.com/office/powerpoint/2010/main" val="485800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52CCC7-8112-913B-D0F0-3153C0372E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D4C86B-0484-23DF-E94F-F357F4797E4E}"/>
              </a:ext>
            </a:extLst>
          </p:cNvPr>
          <p:cNvSpPr>
            <a:spLocks noGrp="1"/>
          </p:cNvSpPr>
          <p:nvPr>
            <p:ph type="title"/>
          </p:nvPr>
        </p:nvSpPr>
        <p:spPr>
          <a:xfrm>
            <a:off x="414068" y="0"/>
            <a:ext cx="10515600" cy="794204"/>
          </a:xfrm>
        </p:spPr>
        <p:txBody>
          <a:bodyPr/>
          <a:lstStyle/>
          <a:p>
            <a:r>
              <a:rPr lang="nl-BE" dirty="0"/>
              <a:t>Product Backlog items in de praktijk</a:t>
            </a:r>
          </a:p>
        </p:txBody>
      </p:sp>
      <p:sp>
        <p:nvSpPr>
          <p:cNvPr id="3" name="Content Placeholder 2">
            <a:extLst>
              <a:ext uri="{FF2B5EF4-FFF2-40B4-BE49-F238E27FC236}">
                <a16:creationId xmlns:a16="http://schemas.microsoft.com/office/drawing/2014/main" id="{7CEF7BAE-1968-FC0D-F0DA-F576EA9F9396}"/>
              </a:ext>
            </a:extLst>
          </p:cNvPr>
          <p:cNvSpPr>
            <a:spLocks noGrp="1"/>
          </p:cNvSpPr>
          <p:nvPr>
            <p:ph idx="1"/>
          </p:nvPr>
        </p:nvSpPr>
        <p:spPr>
          <a:xfrm>
            <a:off x="286871" y="726141"/>
            <a:ext cx="11752729" cy="6042212"/>
          </a:xfrm>
        </p:spPr>
        <p:txBody>
          <a:bodyPr>
            <a:normAutofit lnSpcReduction="10000"/>
          </a:bodyPr>
          <a:lstStyle/>
          <a:p>
            <a:r>
              <a:rPr lang="nl-BE" dirty="0"/>
              <a:t>Zoals reeds vermeld kan de Product Backlog alles bevatten wat ervoor zorgt dat de Product Goal bereikt wordt.</a:t>
            </a:r>
          </a:p>
          <a:p>
            <a:pPr lvl="1"/>
            <a:r>
              <a:rPr lang="nl-BE" dirty="0"/>
              <a:t>In de praktijk bevat de Product Backlog meestal User </a:t>
            </a:r>
            <a:r>
              <a:rPr lang="nl-BE" dirty="0" err="1"/>
              <a:t>Stories</a:t>
            </a:r>
            <a:r>
              <a:rPr lang="nl-BE" dirty="0"/>
              <a:t> (US), Bugs, Features en </a:t>
            </a:r>
            <a:r>
              <a:rPr lang="nl-BE" dirty="0" err="1"/>
              <a:t>Epics</a:t>
            </a:r>
            <a:r>
              <a:rPr lang="nl-BE" dirty="0"/>
              <a:t>.</a:t>
            </a:r>
          </a:p>
          <a:p>
            <a:pPr lvl="1"/>
            <a:r>
              <a:rPr lang="nl-BE" dirty="0"/>
              <a:t>De Scrum Guide schrijft deze werkwijze niet voor en is zeer open in wat er juist wordt opgenomen in de Product Backlog.</a:t>
            </a:r>
          </a:p>
          <a:p>
            <a:r>
              <a:rPr lang="nl-BE" dirty="0"/>
              <a:t>Enkele veel gebruikte Backlog items in detail:</a:t>
            </a:r>
          </a:p>
          <a:p>
            <a:pPr lvl="1"/>
            <a:r>
              <a:rPr lang="nl-BE" dirty="0"/>
              <a:t>User Story (US) </a:t>
            </a:r>
          </a:p>
          <a:p>
            <a:pPr lvl="2"/>
            <a:r>
              <a:rPr lang="nl-BE" dirty="0"/>
              <a:t>Soms wordt ook Product Backlog Item (PBI) gebruikt.</a:t>
            </a:r>
          </a:p>
          <a:p>
            <a:pPr lvl="2"/>
            <a:r>
              <a:rPr lang="nl-NL" dirty="0"/>
              <a:t>Een User Story is een korte beschrijving van een functie of vereiste vanuit het perspectief van de eindgebruiker.</a:t>
            </a:r>
          </a:p>
          <a:p>
            <a:pPr lvl="2"/>
            <a:r>
              <a:rPr lang="nl-NL" dirty="0"/>
              <a:t>Het beschrijft wie de gebruiker is, wat hij of zij wil bereiken en waarom. Bijvoorbeeld: "Als gebruiker wil ik kunnen inloggen op het systeem om toegang te krijgen tot mijn persoonlijke gegevens."</a:t>
            </a:r>
          </a:p>
          <a:p>
            <a:pPr lvl="2"/>
            <a:r>
              <a:rPr lang="nl-NL" dirty="0"/>
              <a:t>User </a:t>
            </a:r>
            <a:r>
              <a:rPr lang="nl-NL" dirty="0" err="1"/>
              <a:t>Stories</a:t>
            </a:r>
            <a:r>
              <a:rPr lang="nl-NL" dirty="0"/>
              <a:t> zijn meestal klein, beheersbaar en worden vaak geprioriteerd op basis van de waarde die ze toevoegen aan de gebruiker.</a:t>
            </a:r>
          </a:p>
          <a:p>
            <a:pPr lvl="2"/>
            <a:r>
              <a:rPr lang="nl-NL" dirty="0"/>
              <a:t>In samenspraak met de Stakeholders en het Development team worden er ook criteria toegevoegd waar de story minimaal moet aan voldoen om bruikbaar te zijn. Dit noemen we de ‘</a:t>
            </a:r>
            <a:r>
              <a:rPr lang="en-US" dirty="0"/>
              <a:t>Acceptance Criteria</a:t>
            </a:r>
            <a:r>
              <a:rPr lang="nl-NL" dirty="0"/>
              <a:t>’</a:t>
            </a:r>
            <a:endParaRPr lang="nl-BE" dirty="0"/>
          </a:p>
        </p:txBody>
      </p:sp>
    </p:spTree>
    <p:extLst>
      <p:ext uri="{BB962C8B-B14F-4D97-AF65-F5344CB8AC3E}">
        <p14:creationId xmlns:p14="http://schemas.microsoft.com/office/powerpoint/2010/main" val="2158127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FCC912-CE00-551D-854E-56F6419284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9A5E00F-7EC1-B148-713F-27ED7E49A5C7}"/>
              </a:ext>
            </a:extLst>
          </p:cNvPr>
          <p:cNvSpPr>
            <a:spLocks noGrp="1"/>
          </p:cNvSpPr>
          <p:nvPr>
            <p:ph type="title"/>
          </p:nvPr>
        </p:nvSpPr>
        <p:spPr>
          <a:xfrm>
            <a:off x="414068" y="0"/>
            <a:ext cx="10515600" cy="794204"/>
          </a:xfrm>
        </p:spPr>
        <p:txBody>
          <a:bodyPr/>
          <a:lstStyle/>
          <a:p>
            <a:r>
              <a:rPr lang="nl-BE" dirty="0"/>
              <a:t>Product Backlog items in de praktijk</a:t>
            </a:r>
          </a:p>
        </p:txBody>
      </p:sp>
      <p:sp>
        <p:nvSpPr>
          <p:cNvPr id="3" name="Content Placeholder 2">
            <a:extLst>
              <a:ext uri="{FF2B5EF4-FFF2-40B4-BE49-F238E27FC236}">
                <a16:creationId xmlns:a16="http://schemas.microsoft.com/office/drawing/2014/main" id="{5442F2B4-F15F-E7DC-5A43-B3D9B5762762}"/>
              </a:ext>
            </a:extLst>
          </p:cNvPr>
          <p:cNvSpPr>
            <a:spLocks noGrp="1"/>
          </p:cNvSpPr>
          <p:nvPr>
            <p:ph idx="1"/>
          </p:nvPr>
        </p:nvSpPr>
        <p:spPr>
          <a:xfrm>
            <a:off x="286871" y="726141"/>
            <a:ext cx="11752729" cy="6042212"/>
          </a:xfrm>
        </p:spPr>
        <p:txBody>
          <a:bodyPr>
            <a:normAutofit/>
          </a:bodyPr>
          <a:lstStyle/>
          <a:p>
            <a:pPr lvl="1"/>
            <a:r>
              <a:rPr lang="nl-BE" dirty="0"/>
              <a:t>Bug </a:t>
            </a:r>
          </a:p>
          <a:p>
            <a:pPr lvl="2"/>
            <a:r>
              <a:rPr lang="nl-NL" dirty="0"/>
              <a:t>Een bug is een probleem of fout in de software die de verwachte functionaliteit verstoort of voorkomt.</a:t>
            </a:r>
          </a:p>
          <a:p>
            <a:pPr lvl="2"/>
            <a:r>
              <a:rPr lang="nl-NL" dirty="0"/>
              <a:t>Bugs worden vaak gerapporteerd door testers of gebruikers en moeten worden opgelost om de kwaliteit van het product te waarborgen.</a:t>
            </a:r>
          </a:p>
          <a:p>
            <a:pPr lvl="2"/>
            <a:r>
              <a:rPr lang="nl-NL" dirty="0"/>
              <a:t>Ze worden opgenomen in de Product Backlog en behandeld als aparte items die moeten worden aangepakt door het Ontwikkelingsteam.</a:t>
            </a:r>
          </a:p>
          <a:p>
            <a:pPr lvl="2"/>
            <a:r>
              <a:rPr lang="nl-NL" dirty="0"/>
              <a:t>Indien er te veel Bugs worden opgenomen in de Product Backlog, wijst dit dikwijls op een kwaliteitsprobleem in de oplevering. In dit geval moet tijdens de Retrospective getracht worden om kwalitatievere ‘</a:t>
            </a:r>
            <a:r>
              <a:rPr lang="nl-NL" dirty="0" err="1"/>
              <a:t>Increments</a:t>
            </a:r>
            <a:r>
              <a:rPr lang="nl-NL" dirty="0"/>
              <a:t>’ af te leveren. Dikwijls moeten we dan de ‘</a:t>
            </a:r>
            <a:r>
              <a:rPr lang="nl-NL" dirty="0" err="1"/>
              <a:t>Defenition</a:t>
            </a:r>
            <a:r>
              <a:rPr lang="nl-NL" dirty="0"/>
              <a:t> of </a:t>
            </a:r>
            <a:r>
              <a:rPr lang="nl-NL" dirty="0" err="1"/>
              <a:t>Done</a:t>
            </a:r>
            <a:r>
              <a:rPr lang="nl-NL" dirty="0"/>
              <a:t>’ terug onder de loep nemen en bijsturen.</a:t>
            </a:r>
          </a:p>
          <a:p>
            <a:pPr lvl="1"/>
            <a:r>
              <a:rPr lang="nl-NL" dirty="0"/>
              <a:t> Feature:</a:t>
            </a:r>
          </a:p>
          <a:p>
            <a:pPr lvl="2"/>
            <a:r>
              <a:rPr lang="nl-NL" dirty="0"/>
              <a:t>Een feature is een afzonderlijke functionaliteit of toevoeging aan het product die waarde toevoegt voor de gebruiker.</a:t>
            </a:r>
          </a:p>
          <a:p>
            <a:pPr lvl="2"/>
            <a:r>
              <a:rPr lang="nl-NL" dirty="0"/>
              <a:t>Het kan worden beschouwd als een verzameling van User </a:t>
            </a:r>
            <a:r>
              <a:rPr lang="nl-NL" dirty="0" err="1"/>
              <a:t>Stories</a:t>
            </a:r>
            <a:r>
              <a:rPr lang="nl-NL" dirty="0"/>
              <a:t> die samenwerken om een bepaald doel te bereiken. Bijvoorbeeld: "Betalingsgateway toevoegen aan de online winkel."</a:t>
            </a:r>
          </a:p>
          <a:p>
            <a:pPr lvl="2"/>
            <a:r>
              <a:rPr lang="nl-NL" dirty="0"/>
              <a:t>Features worden vaak opgenomen in de Product Backlog en geprioriteerd op basis van hun belang voor de gebruiker en het product.</a:t>
            </a:r>
          </a:p>
          <a:p>
            <a:pPr lvl="2"/>
            <a:r>
              <a:rPr lang="nl-NL" dirty="0"/>
              <a:t>Meestal bevat een feature de verschillende User </a:t>
            </a:r>
            <a:r>
              <a:rPr lang="nl-NL" dirty="0" err="1"/>
              <a:t>Stories</a:t>
            </a:r>
            <a:r>
              <a:rPr lang="nl-NL" dirty="0"/>
              <a:t> die nodig zijn om de feature af te werken.</a:t>
            </a:r>
            <a:endParaRPr lang="nl-BE" dirty="0"/>
          </a:p>
        </p:txBody>
      </p:sp>
    </p:spTree>
    <p:extLst>
      <p:ext uri="{BB962C8B-B14F-4D97-AF65-F5344CB8AC3E}">
        <p14:creationId xmlns:p14="http://schemas.microsoft.com/office/powerpoint/2010/main" val="4066849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animEffect transition="in" filter="fade">
                                      <p:cBhvr>
                                        <p:cTn id="45" dur="500"/>
                                        <p:tgtEl>
                                          <p:spTgt spid="3">
                                            <p:txEl>
                                              <p:pRg st="8" end="8"/>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
                                            <p:txEl>
                                              <p:pRg st="9" end="9"/>
                                            </p:txEl>
                                          </p:spTgt>
                                        </p:tgtEl>
                                        <p:attrNameLst>
                                          <p:attrName>style.visibility</p:attrName>
                                        </p:attrNameLst>
                                      </p:cBhvr>
                                      <p:to>
                                        <p:strVal val="visible"/>
                                      </p:to>
                                    </p:set>
                                    <p:animEffect transition="in" filter="fade">
                                      <p:cBhvr>
                                        <p:cTn id="5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D5FC61-66D8-D9AD-00B1-DF520E3D17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FC3622-44BD-C04A-C1AA-E31391EB919C}"/>
              </a:ext>
            </a:extLst>
          </p:cNvPr>
          <p:cNvSpPr>
            <a:spLocks noGrp="1"/>
          </p:cNvSpPr>
          <p:nvPr>
            <p:ph type="title"/>
          </p:nvPr>
        </p:nvSpPr>
        <p:spPr>
          <a:xfrm>
            <a:off x="440962" y="-80683"/>
            <a:ext cx="10515600" cy="794204"/>
          </a:xfrm>
        </p:spPr>
        <p:txBody>
          <a:bodyPr/>
          <a:lstStyle/>
          <a:p>
            <a:r>
              <a:rPr lang="nl-BE" dirty="0"/>
              <a:t>Product Backlog items in de praktijk</a:t>
            </a:r>
          </a:p>
        </p:txBody>
      </p:sp>
      <p:sp>
        <p:nvSpPr>
          <p:cNvPr id="3" name="Content Placeholder 2">
            <a:extLst>
              <a:ext uri="{FF2B5EF4-FFF2-40B4-BE49-F238E27FC236}">
                <a16:creationId xmlns:a16="http://schemas.microsoft.com/office/drawing/2014/main" id="{0B0123DF-F000-3848-74CA-833419A729D8}"/>
              </a:ext>
            </a:extLst>
          </p:cNvPr>
          <p:cNvSpPr>
            <a:spLocks noGrp="1"/>
          </p:cNvSpPr>
          <p:nvPr>
            <p:ph idx="1"/>
          </p:nvPr>
        </p:nvSpPr>
        <p:spPr>
          <a:xfrm>
            <a:off x="215153" y="794204"/>
            <a:ext cx="11833412" cy="5965184"/>
          </a:xfrm>
        </p:spPr>
        <p:txBody>
          <a:bodyPr>
            <a:normAutofit fontScale="85000" lnSpcReduction="20000"/>
          </a:bodyPr>
          <a:lstStyle/>
          <a:p>
            <a:r>
              <a:rPr lang="nl-NL" dirty="0"/>
              <a:t>Product Backlog </a:t>
            </a:r>
            <a:r>
              <a:rPr lang="nl-NL" dirty="0" err="1"/>
              <a:t>Refinement</a:t>
            </a:r>
            <a:r>
              <a:rPr lang="nl-NL" dirty="0"/>
              <a:t>" (of "Backlog </a:t>
            </a:r>
            <a:r>
              <a:rPr lang="nl-NL" dirty="0" err="1"/>
              <a:t>Grooming</a:t>
            </a:r>
            <a:r>
              <a:rPr lang="nl-NL" dirty="0"/>
              <a:t>“) is een doorlopend proces binnen Scrum waarbij het Scrum-team de items op de Product Backlog verder verfijnt en opsplitst om ze gereed te maken voor toekomstige sprints.</a:t>
            </a:r>
          </a:p>
          <a:p>
            <a:r>
              <a:rPr lang="nl-NL" dirty="0"/>
              <a:t>Deze meetings zijn niet verplicht in het Scrum framework maar worden vaak georganiseerd door de Product Owner om het:</a:t>
            </a:r>
          </a:p>
          <a:p>
            <a:pPr lvl="1"/>
            <a:r>
              <a:rPr lang="nl-NL" b="1" dirty="0"/>
              <a:t>Verduidelijken van items</a:t>
            </a:r>
            <a:r>
              <a:rPr lang="nl-NL" dirty="0"/>
              <a:t>: </a:t>
            </a:r>
          </a:p>
          <a:p>
            <a:pPr lvl="2"/>
            <a:r>
              <a:rPr lang="nl-NL" dirty="0"/>
              <a:t>Tijdens </a:t>
            </a:r>
            <a:r>
              <a:rPr lang="nl-NL" dirty="0" err="1"/>
              <a:t>refinement</a:t>
            </a:r>
            <a:r>
              <a:rPr lang="nl-NL" dirty="0"/>
              <a:t>-sessies worden de items op de Product Backlog verder verduidelijkt en gespecificeerd. Dit kan inhouden dat de Product Owner extra details toevoegt, de acceptatiecriteria verfijnt of vragen van het team beantwoordt om ambiguïteit weg te nemen.</a:t>
            </a:r>
          </a:p>
          <a:p>
            <a:pPr lvl="1"/>
            <a:r>
              <a:rPr lang="nl-NL" b="1" dirty="0"/>
              <a:t>Opsplitsen van grote items</a:t>
            </a:r>
            <a:r>
              <a:rPr lang="nl-NL" dirty="0"/>
              <a:t>: </a:t>
            </a:r>
          </a:p>
          <a:p>
            <a:pPr lvl="2"/>
            <a:r>
              <a:rPr lang="nl-NL" dirty="0"/>
              <a:t>Soms zijn </a:t>
            </a:r>
            <a:r>
              <a:rPr lang="nl-NL" dirty="0" err="1"/>
              <a:t>backlog</a:t>
            </a:r>
            <a:r>
              <a:rPr lang="nl-NL" dirty="0"/>
              <a:t> items te groot om in één sprint te worden afgehandeld. Tijdens de </a:t>
            </a:r>
            <a:r>
              <a:rPr lang="nl-NL" dirty="0" err="1"/>
              <a:t>refinement</a:t>
            </a:r>
            <a:r>
              <a:rPr lang="nl-NL" dirty="0"/>
              <a:t> worden deze grote items opgesplitst in kleinere, beheersbare taken of User </a:t>
            </a:r>
            <a:r>
              <a:rPr lang="nl-NL" dirty="0" err="1"/>
              <a:t>Stories</a:t>
            </a:r>
            <a:r>
              <a:rPr lang="nl-NL" dirty="0"/>
              <a:t>, zodat ze in afzonderlijke sprints kunnen worden opgepakt.</a:t>
            </a:r>
          </a:p>
          <a:p>
            <a:pPr lvl="1"/>
            <a:r>
              <a:rPr lang="nl-NL" b="1" dirty="0"/>
              <a:t>Prioriteren van items</a:t>
            </a:r>
            <a:r>
              <a:rPr lang="nl-NL" dirty="0"/>
              <a:t>: </a:t>
            </a:r>
          </a:p>
          <a:p>
            <a:pPr lvl="2"/>
            <a:r>
              <a:rPr lang="nl-NL" dirty="0" err="1"/>
              <a:t>Refinement</a:t>
            </a:r>
            <a:r>
              <a:rPr lang="nl-NL" dirty="0"/>
              <a:t> biedt ook de gelegenheid om de Product Backlog opnieuw te prioriteren op basis van veranderende behoeften, nieuwe inzichten of feedback van stakeholders. </a:t>
            </a:r>
          </a:p>
          <a:p>
            <a:pPr lvl="1"/>
            <a:r>
              <a:rPr lang="nl-NL" b="1" dirty="0"/>
              <a:t>Inschatting van items</a:t>
            </a:r>
            <a:r>
              <a:rPr lang="nl-NL" dirty="0"/>
              <a:t>: </a:t>
            </a:r>
          </a:p>
          <a:p>
            <a:pPr lvl="2"/>
            <a:r>
              <a:rPr lang="nl-NL" dirty="0"/>
              <a:t>Door de items op de Product Backlog verder te verfijnen, kan het team beter in staat zijn om ze te schatten in termen van complexiteit, inspanning en benodigde tijd. Dit helpt bij het plannen van toekomstige sprints en het maken van realistische beloftes aan stakeholders.</a:t>
            </a:r>
          </a:p>
          <a:p>
            <a:r>
              <a:rPr lang="nl-NL" dirty="0"/>
              <a:t>Door regelmatig een </a:t>
            </a:r>
            <a:r>
              <a:rPr lang="nl-NL" dirty="0" err="1"/>
              <a:t>refinement</a:t>
            </a:r>
            <a:r>
              <a:rPr lang="nl-NL" dirty="0"/>
              <a:t> uit te voeren, kan het team verrassingen tijdens de sprintplanning verminderen. Het helpt om problemen vroegtijdig te identificeren, zodat ze kunnen worden aangepakt voordat ze invloed hebben op de sprintplanning en uitvoering.</a:t>
            </a:r>
            <a:endParaRPr lang="nl-BE" dirty="0"/>
          </a:p>
          <a:p>
            <a:pPr marL="457200" lvl="1" indent="0">
              <a:buNone/>
            </a:pPr>
            <a:endParaRPr lang="nl-BE" dirty="0"/>
          </a:p>
        </p:txBody>
      </p:sp>
    </p:spTree>
    <p:extLst>
      <p:ext uri="{BB962C8B-B14F-4D97-AF65-F5344CB8AC3E}">
        <p14:creationId xmlns:p14="http://schemas.microsoft.com/office/powerpoint/2010/main" val="921633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9" end="9"/>
                                            </p:txEl>
                                          </p:spTgt>
                                        </p:tgtEl>
                                        <p:attrNameLst>
                                          <p:attrName>style.visibility</p:attrName>
                                        </p:attrNameLst>
                                      </p:cBhvr>
                                      <p:to>
                                        <p:strVal val="visible"/>
                                      </p:to>
                                    </p:set>
                                    <p:animEffect transition="in" filter="fade">
                                      <p:cBhvr>
                                        <p:cTn id="44" dur="500"/>
                                        <p:tgtEl>
                                          <p:spTgt spid="3">
                                            <p:txEl>
                                              <p:pRg st="9" end="9"/>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Effect transition="in" filter="fade">
                                      <p:cBhvr>
                                        <p:cTn id="49"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BC5784-8E32-90B3-4E03-9AE872BEF5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329CB6-F4B6-9D25-08CC-6A26F2D008CF}"/>
              </a:ext>
            </a:extLst>
          </p:cNvPr>
          <p:cNvSpPr>
            <a:spLocks noGrp="1"/>
          </p:cNvSpPr>
          <p:nvPr>
            <p:ph type="title"/>
          </p:nvPr>
        </p:nvSpPr>
        <p:spPr>
          <a:xfrm>
            <a:off x="414067" y="138126"/>
            <a:ext cx="10515600" cy="794204"/>
          </a:xfrm>
        </p:spPr>
        <p:txBody>
          <a:bodyPr/>
          <a:lstStyle/>
          <a:p>
            <a:r>
              <a:rPr lang="nl-BE" dirty="0"/>
              <a:t>Sprint Backlog en Sprint Goal</a:t>
            </a:r>
          </a:p>
        </p:txBody>
      </p:sp>
      <p:sp>
        <p:nvSpPr>
          <p:cNvPr id="3" name="Content Placeholder 2">
            <a:extLst>
              <a:ext uri="{FF2B5EF4-FFF2-40B4-BE49-F238E27FC236}">
                <a16:creationId xmlns:a16="http://schemas.microsoft.com/office/drawing/2014/main" id="{7CD55A38-78AD-C26A-3C6F-F3F5286B6434}"/>
              </a:ext>
            </a:extLst>
          </p:cNvPr>
          <p:cNvSpPr>
            <a:spLocks noGrp="1"/>
          </p:cNvSpPr>
          <p:nvPr>
            <p:ph idx="1"/>
          </p:nvPr>
        </p:nvSpPr>
        <p:spPr>
          <a:xfrm>
            <a:off x="414067" y="1048870"/>
            <a:ext cx="11363865" cy="5576217"/>
          </a:xfrm>
        </p:spPr>
        <p:txBody>
          <a:bodyPr>
            <a:normAutofit lnSpcReduction="10000"/>
          </a:bodyPr>
          <a:lstStyle/>
          <a:p>
            <a:r>
              <a:rPr lang="nl-BE" dirty="0"/>
              <a:t>Voor we items selecteren die we opnemen in de volgende sprint, moet eerst beschreven worden waarom deze Sprint waardevol is voor de verdere ontwikkeling van het product. </a:t>
            </a:r>
          </a:p>
          <a:p>
            <a:r>
              <a:rPr lang="nl-BE" dirty="0"/>
              <a:t>Deze beschrijving wordt de Sprint Goal genoemd. Een Sprint Goal zorgt ervoor dat:</a:t>
            </a:r>
          </a:p>
          <a:p>
            <a:pPr lvl="1"/>
            <a:r>
              <a:rPr lang="nl-BE" dirty="0"/>
              <a:t>Er een focus is waar het Development Team moet naar streven tijdens deze sprint.</a:t>
            </a:r>
          </a:p>
          <a:p>
            <a:pPr lvl="1"/>
            <a:r>
              <a:rPr lang="nl-BE" dirty="0"/>
              <a:t>Een Sprint Goal verbetert ook het groepsgebeuren binnen het team, iedereen moet trachten deze Goal te bereiken.</a:t>
            </a:r>
          </a:p>
          <a:p>
            <a:pPr lvl="1"/>
            <a:r>
              <a:rPr lang="nl-BE" dirty="0"/>
              <a:t>De Goal zorgt er ook voor dat de Product Backlog items worden geselecteerd die nodig zijn om de doelstelling te bereiken.</a:t>
            </a:r>
          </a:p>
          <a:p>
            <a:pPr lvl="1"/>
            <a:r>
              <a:rPr lang="nl-BE" dirty="0"/>
              <a:t>Deze doelstelling moet zo geformuleerd worden dat het de Product Owner de ruimte geeft om de Sprint Backlog aan te passen zonder de doelstelling in gedrang te brengen.</a:t>
            </a:r>
          </a:p>
          <a:p>
            <a:r>
              <a:rPr lang="nl-BE" dirty="0"/>
              <a:t>Het kan zijn dat tijdens de Sprint de Sprint Goal om een of andere reden niet meer nuttig is. Dan wordt de huidige Sprint onmiddellijk beëindigd. </a:t>
            </a:r>
          </a:p>
        </p:txBody>
      </p:sp>
    </p:spTree>
    <p:extLst>
      <p:ext uri="{BB962C8B-B14F-4D97-AF65-F5344CB8AC3E}">
        <p14:creationId xmlns:p14="http://schemas.microsoft.com/office/powerpoint/2010/main" val="882768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44175E-28CF-86FA-20D0-E02AA82006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30BB60-7EF3-41C2-7034-1676DC5098AF}"/>
              </a:ext>
            </a:extLst>
          </p:cNvPr>
          <p:cNvSpPr>
            <a:spLocks noGrp="1"/>
          </p:cNvSpPr>
          <p:nvPr>
            <p:ph type="title"/>
          </p:nvPr>
        </p:nvSpPr>
        <p:spPr>
          <a:xfrm>
            <a:off x="414067" y="0"/>
            <a:ext cx="10515600" cy="794204"/>
          </a:xfrm>
        </p:spPr>
        <p:txBody>
          <a:bodyPr/>
          <a:lstStyle/>
          <a:p>
            <a:r>
              <a:rPr lang="nl-BE" dirty="0"/>
              <a:t>Sprint Backlog en Sprint Goal</a:t>
            </a:r>
          </a:p>
        </p:txBody>
      </p:sp>
      <p:sp>
        <p:nvSpPr>
          <p:cNvPr id="3" name="Content Placeholder 2">
            <a:extLst>
              <a:ext uri="{FF2B5EF4-FFF2-40B4-BE49-F238E27FC236}">
                <a16:creationId xmlns:a16="http://schemas.microsoft.com/office/drawing/2014/main" id="{82F5F855-1B8C-2A94-D448-46F80412FCF9}"/>
              </a:ext>
            </a:extLst>
          </p:cNvPr>
          <p:cNvSpPr>
            <a:spLocks noGrp="1"/>
          </p:cNvSpPr>
          <p:nvPr>
            <p:ph idx="1"/>
          </p:nvPr>
        </p:nvSpPr>
        <p:spPr>
          <a:xfrm>
            <a:off x="224118" y="851647"/>
            <a:ext cx="11833411" cy="6006353"/>
          </a:xfrm>
        </p:spPr>
        <p:txBody>
          <a:bodyPr>
            <a:normAutofit fontScale="92500" lnSpcReduction="20000"/>
          </a:bodyPr>
          <a:lstStyle/>
          <a:p>
            <a:r>
              <a:rPr lang="nl-BE" dirty="0"/>
              <a:t>De items die geselecteerd zijn, in functie van de Sprint Goal, worden gegroepeerd in de ‘Sprint Backlog’.</a:t>
            </a:r>
          </a:p>
          <a:p>
            <a:r>
              <a:rPr lang="nl-BE" dirty="0"/>
              <a:t>De items in de Sprint Backlog vormen dus de leidraad voor de Developers voor de volgende sprint.</a:t>
            </a:r>
          </a:p>
          <a:p>
            <a:pPr lvl="1"/>
            <a:r>
              <a:rPr lang="nl-BE" dirty="0"/>
              <a:t>Het is een lijst van af te werken items die de basis vormen voor de volgende sprint.</a:t>
            </a:r>
          </a:p>
          <a:p>
            <a:pPr lvl="1"/>
            <a:r>
              <a:rPr lang="nl-BE" dirty="0"/>
              <a:t>Deze lijst biedt ook transparantie over het verloop van de sprint door de nog af te werken items tegenover de reeds afgewerkte items te projecteren op een tijdsschaal. Dit noemen we </a:t>
            </a:r>
            <a:r>
              <a:rPr lang="nl-BE" dirty="0" err="1"/>
              <a:t>Burn</a:t>
            </a:r>
            <a:r>
              <a:rPr lang="nl-BE" dirty="0"/>
              <a:t> Down Chart.</a:t>
            </a:r>
          </a:p>
          <a:p>
            <a:r>
              <a:rPr lang="nl-BE" dirty="0"/>
              <a:t>De Sprint Backlog wordt beheerd door het Development team, enkel zij mogen wijzigingen in de Sprint Backlog aanbrengen.</a:t>
            </a:r>
          </a:p>
          <a:p>
            <a:pPr lvl="1"/>
            <a:r>
              <a:rPr lang="nl-BE" dirty="0"/>
              <a:t>Sprint Backlog items zijn nooit de verantwoordelijkheid van een enkele persoon maar van heel het Development team.</a:t>
            </a:r>
          </a:p>
          <a:p>
            <a:pPr lvl="1"/>
            <a:r>
              <a:rPr lang="nl-BE" dirty="0"/>
              <a:t>Indien er meer kennis is over de taken die nodig zijn om de Sprint Goal te bereiken, kan het Development team nieuwe items of taken toevoegen aan de Sprint Backlog.</a:t>
            </a:r>
          </a:p>
          <a:p>
            <a:pPr lvl="1"/>
            <a:r>
              <a:rPr lang="nl-BE" dirty="0"/>
              <a:t>Als we zien dat door de opgedane kennis sommige items overbodig worden, kunnen in samenspraak met de Product Owner, deze verwijderd worden van de Sprint Backlog. Uiteraard enkel als dit kan zonder de Product Goal in gedrang te brengen.</a:t>
            </a:r>
          </a:p>
          <a:p>
            <a:r>
              <a:rPr lang="nl-BE" dirty="0"/>
              <a:t>Zowel de Sprint Goal als de Sprint Backlog worden tijdens de Sprint Planning meeting gemaakt.</a:t>
            </a:r>
          </a:p>
        </p:txBody>
      </p:sp>
    </p:spTree>
    <p:extLst>
      <p:ext uri="{BB962C8B-B14F-4D97-AF65-F5344CB8AC3E}">
        <p14:creationId xmlns:p14="http://schemas.microsoft.com/office/powerpoint/2010/main" val="285775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7C78D9-8DB1-8B71-EDCA-18223DDD94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F06B66-DE5A-381B-9113-CE50444B338E}"/>
              </a:ext>
            </a:extLst>
          </p:cNvPr>
          <p:cNvSpPr>
            <a:spLocks noGrp="1"/>
          </p:cNvSpPr>
          <p:nvPr>
            <p:ph type="title"/>
          </p:nvPr>
        </p:nvSpPr>
        <p:spPr>
          <a:xfrm>
            <a:off x="414068" y="0"/>
            <a:ext cx="10515600" cy="794204"/>
          </a:xfrm>
        </p:spPr>
        <p:txBody>
          <a:bodyPr/>
          <a:lstStyle/>
          <a:p>
            <a:r>
              <a:rPr lang="nl-BE" dirty="0"/>
              <a:t>Increment</a:t>
            </a:r>
          </a:p>
        </p:txBody>
      </p:sp>
      <p:sp>
        <p:nvSpPr>
          <p:cNvPr id="3" name="Content Placeholder 2">
            <a:extLst>
              <a:ext uri="{FF2B5EF4-FFF2-40B4-BE49-F238E27FC236}">
                <a16:creationId xmlns:a16="http://schemas.microsoft.com/office/drawing/2014/main" id="{85F5BEBB-AEB9-11E7-63E8-FBA29F55CA0F}"/>
              </a:ext>
            </a:extLst>
          </p:cNvPr>
          <p:cNvSpPr>
            <a:spLocks noGrp="1"/>
          </p:cNvSpPr>
          <p:nvPr>
            <p:ph idx="1"/>
          </p:nvPr>
        </p:nvSpPr>
        <p:spPr>
          <a:xfrm>
            <a:off x="414067" y="932330"/>
            <a:ext cx="11363865" cy="5692758"/>
          </a:xfrm>
        </p:spPr>
        <p:txBody>
          <a:bodyPr>
            <a:normAutofit/>
          </a:bodyPr>
          <a:lstStyle/>
          <a:p>
            <a:r>
              <a:rPr lang="nl-NL" dirty="0"/>
              <a:t>Een increment vertegenwoordigt het totale werk dat tijdens een sprint is voltooid en dat potentieel bruikbaar is voor de eindgebruiker.</a:t>
            </a:r>
          </a:p>
          <a:p>
            <a:pPr lvl="1"/>
            <a:r>
              <a:rPr lang="nl-NL" dirty="0"/>
              <a:t>De </a:t>
            </a:r>
            <a:r>
              <a:rPr lang="nl-NL" dirty="0" err="1"/>
              <a:t>increments</a:t>
            </a:r>
            <a:r>
              <a:rPr lang="nl-NL" dirty="0"/>
              <a:t> die tijdens elke sprint worden gecreëerd, moeten voldoen aan de criteria die zijn vastgesteld in de Definition of </a:t>
            </a:r>
            <a:r>
              <a:rPr lang="nl-NL" dirty="0" err="1"/>
              <a:t>Done</a:t>
            </a:r>
            <a:r>
              <a:rPr lang="nl-NL" dirty="0"/>
              <a:t>.</a:t>
            </a:r>
          </a:p>
          <a:p>
            <a:r>
              <a:rPr lang="nl-NL" dirty="0"/>
              <a:t>Een increment kan bestaan uit nieuwe functies, verbeteringen aan bestaande functies, </a:t>
            </a:r>
            <a:r>
              <a:rPr lang="nl-NL" dirty="0" err="1"/>
              <a:t>bugfixes</a:t>
            </a:r>
            <a:r>
              <a:rPr lang="nl-NL" dirty="0"/>
              <a:t> of andere wijzigingen die waarde toevoegen aan het product.</a:t>
            </a:r>
          </a:p>
          <a:p>
            <a:r>
              <a:rPr lang="nl-NL" dirty="0"/>
              <a:t>Het doel van een increment is om regelmatig meetbare vooruitgang te boeken en om de klant en stakeholders op gezette tijden waardevolle toevoegingen aan het product af te leveren.</a:t>
            </a:r>
            <a:endParaRPr lang="nl-BE" dirty="0"/>
          </a:p>
        </p:txBody>
      </p:sp>
    </p:spTree>
    <p:extLst>
      <p:ext uri="{BB962C8B-B14F-4D97-AF65-F5344CB8AC3E}">
        <p14:creationId xmlns:p14="http://schemas.microsoft.com/office/powerpoint/2010/main" val="769958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43F98F-7978-3CB9-F1DB-82D9097228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BC3A93-C8EB-84A3-7608-931D18F663DA}"/>
              </a:ext>
            </a:extLst>
          </p:cNvPr>
          <p:cNvSpPr>
            <a:spLocks noGrp="1"/>
          </p:cNvSpPr>
          <p:nvPr>
            <p:ph type="title"/>
          </p:nvPr>
        </p:nvSpPr>
        <p:spPr>
          <a:xfrm>
            <a:off x="423033" y="-98612"/>
            <a:ext cx="10515600" cy="794204"/>
          </a:xfrm>
        </p:spPr>
        <p:txBody>
          <a:bodyPr/>
          <a:lstStyle/>
          <a:p>
            <a:r>
              <a:rPr lang="nl-BE" dirty="0" err="1"/>
              <a:t>Defenition</a:t>
            </a:r>
            <a:r>
              <a:rPr lang="nl-BE" dirty="0"/>
              <a:t> of </a:t>
            </a:r>
            <a:r>
              <a:rPr lang="nl-BE" dirty="0" err="1"/>
              <a:t>Done</a:t>
            </a:r>
            <a:endParaRPr lang="nl-BE" dirty="0"/>
          </a:p>
        </p:txBody>
      </p:sp>
      <p:sp>
        <p:nvSpPr>
          <p:cNvPr id="3" name="Content Placeholder 2">
            <a:extLst>
              <a:ext uri="{FF2B5EF4-FFF2-40B4-BE49-F238E27FC236}">
                <a16:creationId xmlns:a16="http://schemas.microsoft.com/office/drawing/2014/main" id="{C952379C-1815-8C4D-4824-56AF1B5891FB}"/>
              </a:ext>
            </a:extLst>
          </p:cNvPr>
          <p:cNvSpPr>
            <a:spLocks noGrp="1"/>
          </p:cNvSpPr>
          <p:nvPr>
            <p:ph idx="1"/>
          </p:nvPr>
        </p:nvSpPr>
        <p:spPr>
          <a:xfrm>
            <a:off x="170329" y="695592"/>
            <a:ext cx="11851342" cy="6063796"/>
          </a:xfrm>
        </p:spPr>
        <p:txBody>
          <a:bodyPr>
            <a:normAutofit fontScale="92500"/>
          </a:bodyPr>
          <a:lstStyle/>
          <a:p>
            <a:r>
              <a:rPr lang="nl-NL" dirty="0"/>
              <a:t>De Definition of </a:t>
            </a:r>
            <a:r>
              <a:rPr lang="nl-NL" dirty="0" err="1"/>
              <a:t>Done</a:t>
            </a:r>
            <a:r>
              <a:rPr lang="nl-NL" dirty="0"/>
              <a:t> is een gedeelde overeenkomst binnen het ontwikkelingsteam over de criteria waaraan een increment moet voldoen voordat het als "klaar" kan worden beschouwd.</a:t>
            </a:r>
          </a:p>
          <a:p>
            <a:pPr lvl="1"/>
            <a:r>
              <a:rPr lang="nl-NL" dirty="0"/>
              <a:t>Indien er meerdere teams samenwerken aan hetzelfde product, moeten alle </a:t>
            </a:r>
            <a:r>
              <a:rPr lang="nl-NL" dirty="0" err="1"/>
              <a:t>increments</a:t>
            </a:r>
            <a:r>
              <a:rPr lang="nl-NL" dirty="0"/>
              <a:t> van dit product voldoen aan 1 enkele Definition of </a:t>
            </a:r>
            <a:r>
              <a:rPr lang="nl-NL" dirty="0" err="1"/>
              <a:t>Done</a:t>
            </a:r>
            <a:r>
              <a:rPr lang="nl-NL" dirty="0"/>
              <a:t> die gedeeld wordt door alle teams.</a:t>
            </a:r>
          </a:p>
          <a:p>
            <a:pPr lvl="1"/>
            <a:r>
              <a:rPr lang="nl-NL" dirty="0"/>
              <a:t>Het kan zijn dat een Definition of </a:t>
            </a:r>
            <a:r>
              <a:rPr lang="nl-NL" dirty="0" err="1"/>
              <a:t>Done</a:t>
            </a:r>
            <a:r>
              <a:rPr lang="nl-NL" dirty="0"/>
              <a:t> tijdens het verloop van het ontwikkelproces een herziening nodig heeft. Dit moet dan gebeuren in consensus met al deze teams.</a:t>
            </a:r>
          </a:p>
          <a:p>
            <a:r>
              <a:rPr lang="nl-NL" dirty="0"/>
              <a:t>Het omvat een reeks standaarden, richtlijnen en criteria die moeten worden nageleefd voordat een increment als voltooid kan worden beschouwd en aan de klant kan worden gepresenteerd.</a:t>
            </a:r>
          </a:p>
          <a:p>
            <a:r>
              <a:rPr lang="nl-NL" dirty="0"/>
              <a:t>De Definition of </a:t>
            </a:r>
            <a:r>
              <a:rPr lang="nl-NL" dirty="0" err="1"/>
              <a:t>Done</a:t>
            </a:r>
            <a:r>
              <a:rPr lang="nl-NL" dirty="0"/>
              <a:t> kan verschillende aspecten omvatten, zoals functionele vereisten, technische kwaliteit, testdekking, documentatie en implementatie.</a:t>
            </a:r>
          </a:p>
          <a:p>
            <a:r>
              <a:rPr lang="nl-NL" dirty="0"/>
              <a:t>Een Definition of </a:t>
            </a:r>
            <a:r>
              <a:rPr lang="nl-NL" dirty="0" err="1"/>
              <a:t>Done</a:t>
            </a:r>
            <a:r>
              <a:rPr lang="nl-NL" dirty="0"/>
              <a:t> is afhankelijk van het product. Het is dus geen standaard definitie die binnen een organisatie gebruikt wordt voor alle producten.</a:t>
            </a:r>
          </a:p>
          <a:p>
            <a:pPr lvl="1"/>
            <a:r>
              <a:rPr lang="nl-NL" dirty="0"/>
              <a:t>Al kan zo’n definitie natuurlijk wel gebruikt worden als leidraad om een Definition of </a:t>
            </a:r>
            <a:r>
              <a:rPr lang="nl-NL" dirty="0" err="1"/>
              <a:t>Done</a:t>
            </a:r>
            <a:r>
              <a:rPr lang="nl-NL" dirty="0"/>
              <a:t> te creëren eigen aan het product.</a:t>
            </a:r>
            <a:endParaRPr lang="nl-BE" dirty="0"/>
          </a:p>
        </p:txBody>
      </p:sp>
    </p:spTree>
    <p:extLst>
      <p:ext uri="{BB962C8B-B14F-4D97-AF65-F5344CB8AC3E}">
        <p14:creationId xmlns:p14="http://schemas.microsoft.com/office/powerpoint/2010/main" val="4169501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Het gebruik van de Waterfall-methode biedt enkele grote voordelen:</a:t>
            </a:r>
          </a:p>
          <a:p>
            <a:pPr lvl="1"/>
            <a:r>
              <a:rPr lang="nl-NL" b="1" dirty="0"/>
              <a:t>Duidelijkheid en Structuur</a:t>
            </a:r>
            <a:r>
              <a:rPr lang="nl-NL" dirty="0"/>
              <a:t>: </a:t>
            </a:r>
          </a:p>
          <a:p>
            <a:pPr marL="914400" lvl="2" indent="0">
              <a:buNone/>
            </a:pPr>
            <a:r>
              <a:rPr lang="nl-NL" sz="2400" dirty="0"/>
              <a:t>De Waterfall-methode biedt een duidelijke structuur en planning voor het gehele project.</a:t>
            </a:r>
          </a:p>
          <a:p>
            <a:pPr lvl="1"/>
            <a:r>
              <a:rPr lang="nl-NL" b="1" dirty="0"/>
              <a:t>Goede documentatie</a:t>
            </a:r>
            <a:r>
              <a:rPr lang="nl-NL" dirty="0"/>
              <a:t>: </a:t>
            </a:r>
          </a:p>
          <a:p>
            <a:pPr marL="914400" lvl="2" indent="0">
              <a:buNone/>
            </a:pPr>
            <a:r>
              <a:rPr lang="nl-NL" sz="2400" dirty="0"/>
              <a:t>Elk aspect van het project wordt gedocumenteerd wat nuttig is voor toekomstige referenties.</a:t>
            </a:r>
          </a:p>
          <a:p>
            <a:r>
              <a:rPr lang="nl-BE" dirty="0"/>
              <a:t>De Waterfall-methode biedt dus een duidelijke structuur en een goed overzicht over het project dat moet ondernomen worden. Of dit nu gaat om software ontwikkeling of hardware ontwikkeling. </a:t>
            </a:r>
          </a:p>
          <a:p>
            <a:pPr lvl="1"/>
            <a:r>
              <a:rPr lang="nl-BE" dirty="0"/>
              <a:t>Het is duidelijk en biedt een volledige overzicht van het werk dat verricht moet worden.</a:t>
            </a:r>
          </a:p>
          <a:p>
            <a:pPr lvl="1"/>
            <a:r>
              <a:rPr lang="nl-BE" dirty="0"/>
              <a:t>Het maakt het makkelijk om budgetten en resources te plannen.</a:t>
            </a:r>
          </a:p>
        </p:txBody>
      </p:sp>
    </p:spTree>
    <p:extLst>
      <p:ext uri="{BB962C8B-B14F-4D97-AF65-F5344CB8AC3E}">
        <p14:creationId xmlns:p14="http://schemas.microsoft.com/office/powerpoint/2010/main" val="3044704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BE" sz="1700" dirty="0"/>
              <a:t>Pas de Scrum methodologie toe bij de volgende groepsopdrachten die gemaakt worden.</a:t>
            </a:r>
          </a:p>
          <a:p>
            <a:r>
              <a:rPr lang="nl-BE" sz="1700" dirty="0"/>
              <a:t>Maak een beurtrol op wie de Scrum Master rol vervult voor elke Sprint.</a:t>
            </a:r>
          </a:p>
        </p:txBody>
      </p:sp>
    </p:spTree>
    <p:extLst>
      <p:ext uri="{BB962C8B-B14F-4D97-AF65-F5344CB8AC3E}">
        <p14:creationId xmlns:p14="http://schemas.microsoft.com/office/powerpoint/2010/main" val="172180326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32329"/>
            <a:ext cx="11437274" cy="5692759"/>
          </a:xfrm>
        </p:spPr>
        <p:txBody>
          <a:bodyPr>
            <a:normAutofit lnSpcReduction="10000"/>
          </a:bodyPr>
          <a:lstStyle/>
          <a:p>
            <a:r>
              <a:rPr lang="nl-BE" dirty="0"/>
              <a:t>Maar net omdat we een volledige inschatting maken van het project, is de kans zeer groot dat deze inschattingen deels verkeerd kunnen zijn. Dit brengt dan de rest van de inschattingen in gedrang en kan er voor zogen dat heel het project zeer grote vertraging oploopt. </a:t>
            </a:r>
          </a:p>
          <a:p>
            <a:r>
              <a:rPr lang="nl-BE" dirty="0"/>
              <a:t>Ook is er een grote kans bij complexe projecten dat we op onvoorziene problemen stoten of dat er fouten gemaakt worden in de </a:t>
            </a:r>
            <a:r>
              <a:rPr lang="nl-BE" dirty="0" err="1"/>
              <a:t>upfront</a:t>
            </a:r>
            <a:r>
              <a:rPr lang="nl-BE" dirty="0"/>
              <a:t> architectuur. In dit geval moet alles terug herbekeken worden en een volledig nieuwe planning opgesteld worden.</a:t>
            </a:r>
          </a:p>
          <a:p>
            <a:r>
              <a:rPr lang="nl-BE" dirty="0"/>
              <a:t>Een van de zwakste punten, zeker bij complexe ontwikkelingen, is het gebrek aan constante evaluatie en opmerkingen van de gebruikers. </a:t>
            </a:r>
          </a:p>
          <a:p>
            <a:pPr lvl="1"/>
            <a:r>
              <a:rPr lang="nl-BE" dirty="0"/>
              <a:t>Bij het vergaren van de vereisten van het product worden belangrijke dingen soms vergeten, verkeerd uitgelegd of blijkt het initiële idee toch in de praktijk niet echt te werken. </a:t>
            </a:r>
          </a:p>
          <a:p>
            <a:pPr lvl="1"/>
            <a:r>
              <a:rPr lang="nl-BE" dirty="0"/>
              <a:t>Pas nadat heel het product af is, wordt dit opgemerkt door de eigenlijke gebruikers. Dit is natuurlijk veel te laat om dit fundamenteel nog te veranderen, het product is natuurlijk reeds ontwikkeld. </a:t>
            </a:r>
          </a:p>
        </p:txBody>
      </p:sp>
    </p:spTree>
    <p:extLst>
      <p:ext uri="{BB962C8B-B14F-4D97-AF65-F5344CB8AC3E}">
        <p14:creationId xmlns:p14="http://schemas.microsoft.com/office/powerpoint/2010/main" val="3284069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De Waterfall-methode is dus vooral zeer handig:</a:t>
            </a:r>
          </a:p>
          <a:p>
            <a:pPr lvl="1"/>
            <a:r>
              <a:rPr lang="nl-BE" dirty="0"/>
              <a:t>Voor producten met zeer duidelijk afgelijnde vereisten waar geen (of zeer weinig) verandering in verwacht wordt.</a:t>
            </a:r>
          </a:p>
          <a:p>
            <a:pPr lvl="1"/>
            <a:r>
              <a:rPr lang="nl-BE" dirty="0"/>
              <a:t>Als de ontwikkelprocessen zeer duidelijk en gekend zijn, zodat deze ook goed kunnen ingeschat worden.</a:t>
            </a:r>
          </a:p>
          <a:p>
            <a:r>
              <a:rPr lang="nl-BE" dirty="0"/>
              <a:t>We gebruiken een Waterfall (of aanverwante) methode best niet wanneer:</a:t>
            </a:r>
          </a:p>
          <a:p>
            <a:pPr lvl="1"/>
            <a:r>
              <a:rPr lang="nl-BE" dirty="0"/>
              <a:t>Het om een complex product gaat waarvan de vereisten niet vooraf zeer duidelijk gekend zijn en volledig afgelijnd zijn.</a:t>
            </a:r>
          </a:p>
          <a:p>
            <a:pPr lvl="1"/>
            <a:r>
              <a:rPr lang="nl-BE" dirty="0"/>
              <a:t>Wanneer de ontwikkelprocessen nog proefondervindelijk moeten getoetst worden naar haalbaarheid en toepasbaarheid.</a:t>
            </a:r>
          </a:p>
          <a:p>
            <a:pPr lvl="1"/>
            <a:r>
              <a:rPr lang="nl-BE" dirty="0"/>
              <a:t>Bij grote projecten waar de klant graag inspraak heeft over het verder verloop en progressief het product reeds kan gebruiken.</a:t>
            </a:r>
          </a:p>
        </p:txBody>
      </p:sp>
    </p:spTree>
    <p:extLst>
      <p:ext uri="{BB962C8B-B14F-4D97-AF65-F5344CB8AC3E}">
        <p14:creationId xmlns:p14="http://schemas.microsoft.com/office/powerpoint/2010/main" val="755164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a:extLst>
            <a:ext uri="{FF2B5EF4-FFF2-40B4-BE49-F238E27FC236}">
              <a16:creationId xmlns:a16="http://schemas.microsoft.com/office/drawing/2014/main" id="{D629EC09-7CFE-E1EB-BFCE-1A7C201EFB52}"/>
            </a:ext>
          </a:extLst>
        </p:cNvPr>
        <p:cNvGrpSpPr/>
        <p:nvPr/>
      </p:nvGrpSpPr>
      <p:grpSpPr>
        <a:xfrm>
          <a:off x="0" y="0"/>
          <a:ext cx="0" cy="0"/>
          <a:chOff x="0" y="0"/>
          <a:chExt cx="0" cy="0"/>
        </a:xfrm>
      </p:grpSpPr>
      <p:sp>
        <p:nvSpPr>
          <p:cNvPr id="68" name="Freeform: Shape 57">
            <a:extLst>
              <a:ext uri="{FF2B5EF4-FFF2-40B4-BE49-F238E27FC236}">
                <a16:creationId xmlns:a16="http://schemas.microsoft.com/office/drawing/2014/main" id="{BDEB34F9-1FB5-CA87-F208-BDCF7B6174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2EA2902B-39C4-7B62-D6A8-2078E72A301F}"/>
              </a:ext>
            </a:extLst>
          </p:cNvPr>
          <p:cNvSpPr>
            <a:spLocks noGrp="1"/>
          </p:cNvSpPr>
          <p:nvPr>
            <p:ph type="title"/>
          </p:nvPr>
        </p:nvSpPr>
        <p:spPr>
          <a:xfrm>
            <a:off x="655320" y="365125"/>
            <a:ext cx="9013052" cy="1623312"/>
          </a:xfrm>
        </p:spPr>
        <p:txBody>
          <a:bodyPr anchor="b">
            <a:normAutofit/>
          </a:bodyPr>
          <a:lstStyle/>
          <a:p>
            <a:r>
              <a:rPr lang="nl-BE" sz="4000" dirty="0"/>
              <a:t>Labo 1</a:t>
            </a:r>
          </a:p>
        </p:txBody>
      </p:sp>
      <p:cxnSp>
        <p:nvCxnSpPr>
          <p:cNvPr id="69" name="Straight Arrow Connector 59">
            <a:extLst>
              <a:ext uri="{FF2B5EF4-FFF2-40B4-BE49-F238E27FC236}">
                <a16:creationId xmlns:a16="http://schemas.microsoft.com/office/drawing/2014/main" id="{D241644B-197A-F4DC-7D80-031E8EA632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A7B4CE7D-06C9-0E7B-C6C5-45CC586B5AFF}"/>
              </a:ext>
            </a:extLst>
          </p:cNvPr>
          <p:cNvSpPr>
            <a:spLocks noGrp="1"/>
          </p:cNvSpPr>
          <p:nvPr>
            <p:ph idx="1"/>
          </p:nvPr>
        </p:nvSpPr>
        <p:spPr>
          <a:xfrm>
            <a:off x="655320" y="2644518"/>
            <a:ext cx="9013052" cy="3327251"/>
          </a:xfrm>
        </p:spPr>
        <p:txBody>
          <a:bodyPr>
            <a:normAutofit lnSpcReduction="10000"/>
          </a:bodyPr>
          <a:lstStyle/>
          <a:p>
            <a:r>
              <a:rPr lang="nl-BE" sz="1700" dirty="0"/>
              <a:t>Werk in groep een projectplan uit voor de ontwikkeling van een koffieautomaat:</a:t>
            </a:r>
          </a:p>
          <a:p>
            <a:pPr lvl="1"/>
            <a:r>
              <a:rPr lang="nl-BE" sz="1300" dirty="0"/>
              <a:t>De klant kan kiezen of hij contactloos met de kaart betaalt of met munten</a:t>
            </a:r>
          </a:p>
          <a:p>
            <a:pPr lvl="1"/>
            <a:r>
              <a:rPr lang="nl-BE" sz="1300" dirty="0"/>
              <a:t>Per keuze moet een bedrag ingegeven worden.</a:t>
            </a:r>
          </a:p>
          <a:p>
            <a:pPr lvl="1"/>
            <a:r>
              <a:rPr lang="nl-BE" sz="1300" dirty="0"/>
              <a:t>Als de gebruiker met munten betaalt, moet het apparaat wisselgeld teruggeven</a:t>
            </a:r>
          </a:p>
          <a:p>
            <a:pPr lvl="1"/>
            <a:r>
              <a:rPr lang="nl-BE" sz="1300" dirty="0"/>
              <a:t>De juiste verhouding koffie/thee/soep poeder moet toegevoegd worden aan verwarmd water</a:t>
            </a:r>
          </a:p>
          <a:p>
            <a:pPr lvl="1"/>
            <a:r>
              <a:rPr lang="nl-BE" sz="1300" dirty="0"/>
              <a:t>De watertemperatuur moet tussen 70° – 90° C zijn</a:t>
            </a:r>
          </a:p>
          <a:p>
            <a:pPr lvl="1"/>
            <a:r>
              <a:rPr lang="nl-BE" sz="1300" dirty="0"/>
              <a:t>Indien er geen beker werd geplaats, moet een beker gedropt worden.</a:t>
            </a:r>
          </a:p>
          <a:p>
            <a:r>
              <a:rPr lang="nl-BE" sz="1700" dirty="0"/>
              <a:t>Verzamel vragen voor de klant en je hebt 1 moment om die allemaal te stellen</a:t>
            </a:r>
          </a:p>
          <a:p>
            <a:r>
              <a:rPr lang="nl-BE" sz="1700" dirty="0"/>
              <a:t>Werk de high level </a:t>
            </a:r>
            <a:r>
              <a:rPr lang="nl-BE" sz="1700" dirty="0" err="1"/>
              <a:t>backlog</a:t>
            </a:r>
            <a:r>
              <a:rPr lang="nl-BE" sz="1700" dirty="0"/>
              <a:t> uit en bepaal een tijdsinschatting.</a:t>
            </a:r>
          </a:p>
          <a:p>
            <a:r>
              <a:rPr lang="nl-BE" sz="1700" dirty="0"/>
              <a:t>Ga na wat de mate van succes is om tijdig het gewenste product af te leveren</a:t>
            </a:r>
          </a:p>
          <a:p>
            <a:pPr lvl="1"/>
            <a:r>
              <a:rPr lang="nl-BE" sz="1300" dirty="0"/>
              <a:t>Motiveer</a:t>
            </a:r>
          </a:p>
          <a:p>
            <a:pPr lvl="1"/>
            <a:r>
              <a:rPr lang="nl-BE" sz="1300" dirty="0"/>
              <a:t>Bepaal de eventuele risico’s</a:t>
            </a:r>
          </a:p>
        </p:txBody>
      </p:sp>
    </p:spTree>
    <p:extLst>
      <p:ext uri="{BB962C8B-B14F-4D97-AF65-F5344CB8AC3E}">
        <p14:creationId xmlns:p14="http://schemas.microsoft.com/office/powerpoint/2010/main" val="170933804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3EA5F8-B6C0-49DD-877A-A8059227E55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550681D-B0B6-49B5-828E-2328806F6A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913</TotalTime>
  <Words>7787</Words>
  <Application>Microsoft Office PowerPoint</Application>
  <PresentationFormat>Widescreen</PresentationFormat>
  <Paragraphs>509</Paragraphs>
  <Slides>60</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60</vt:i4>
      </vt:variant>
    </vt:vector>
  </HeadingPairs>
  <TitlesOfParts>
    <vt:vector size="66" baseType="lpstr">
      <vt:lpstr>Arial</vt:lpstr>
      <vt:lpstr>Calibri</vt:lpstr>
      <vt:lpstr>Calibri Light</vt:lpstr>
      <vt:lpstr>Wingdings</vt:lpstr>
      <vt:lpstr>Office Theme</vt:lpstr>
      <vt:lpstr>1_Office Theme</vt:lpstr>
      <vt:lpstr>  Programmeren in C# </vt:lpstr>
      <vt:lpstr>Projectmanagement Inleiding</vt:lpstr>
      <vt:lpstr>Traditionele project management methoden</vt:lpstr>
      <vt:lpstr>Traditionele project management methoden</vt:lpstr>
      <vt:lpstr>Traditionele projectmanagement methoden</vt:lpstr>
      <vt:lpstr>Traditionele project management methoden</vt:lpstr>
      <vt:lpstr>Traditionele project management methoden</vt:lpstr>
      <vt:lpstr>Traditionele project management methoden</vt:lpstr>
      <vt:lpstr>Labo 1</vt:lpstr>
      <vt:lpstr>Labo 2</vt:lpstr>
      <vt:lpstr>Agile</vt:lpstr>
      <vt:lpstr>Agility, een nieuwe manier van werken</vt:lpstr>
      <vt:lpstr>Agile Manifesto</vt:lpstr>
      <vt:lpstr>Agile: de 4 kernwaarden</vt:lpstr>
      <vt:lpstr>Agile: De 12 principes</vt:lpstr>
      <vt:lpstr>Agile: De 12 principes</vt:lpstr>
      <vt:lpstr>Scrum framework</vt:lpstr>
      <vt:lpstr>Oorsprong van Scrum</vt:lpstr>
      <vt:lpstr>Wat is scrum?</vt:lpstr>
      <vt:lpstr>De Scrum Guide</vt:lpstr>
      <vt:lpstr>Scrum: Empirisme</vt:lpstr>
      <vt:lpstr>Scrum: Empirisme</vt:lpstr>
      <vt:lpstr>De scrum werking in een notendop</vt:lpstr>
      <vt:lpstr>Scrum in een notendop</vt:lpstr>
      <vt:lpstr>Scrum in een notendop</vt:lpstr>
      <vt:lpstr>Scrum in een notendop</vt:lpstr>
      <vt:lpstr>Scrum in een notendop</vt:lpstr>
      <vt:lpstr>Scrum in een notendop</vt:lpstr>
      <vt:lpstr>Scrum in een notendop</vt:lpstr>
      <vt:lpstr>Scrum in een notendop</vt:lpstr>
      <vt:lpstr>Scrum Team</vt:lpstr>
      <vt:lpstr>Scrum: het team</vt:lpstr>
      <vt:lpstr>Scrum: De Product Owner</vt:lpstr>
      <vt:lpstr>Scrum: De Scrum Master</vt:lpstr>
      <vt:lpstr>Scrum: Het ontwikkelingsteam (Developers)</vt:lpstr>
      <vt:lpstr>Scrum Events</vt:lpstr>
      <vt:lpstr>Scrum Events: Sprint Planning</vt:lpstr>
      <vt:lpstr>Scrum Events: Sprint Planning</vt:lpstr>
      <vt:lpstr>Scrum Events : De Sprint en de Daily Scrum</vt:lpstr>
      <vt:lpstr>Scrum Events : De Sprint en de Daily Scrum</vt:lpstr>
      <vt:lpstr>Scrum Events, het verloop van een sprint</vt:lpstr>
      <vt:lpstr>Scrum Events, het verloop van een Sprint</vt:lpstr>
      <vt:lpstr>Scrum Events: De Sprint Review</vt:lpstr>
      <vt:lpstr>Scrum Events: De Sprint Review</vt:lpstr>
      <vt:lpstr>Scrum Events: Retrospective</vt:lpstr>
      <vt:lpstr>Scrum Events: Retrospective</vt:lpstr>
      <vt:lpstr>Scrum Events: Retrospective</vt:lpstr>
      <vt:lpstr>Scrum Artifacts</vt:lpstr>
      <vt:lpstr>Scrum artifacts &amp; commitments</vt:lpstr>
      <vt:lpstr>Product Backlog</vt:lpstr>
      <vt:lpstr>Product Backlog</vt:lpstr>
      <vt:lpstr>Product Goal</vt:lpstr>
      <vt:lpstr>Product Backlog items in de praktijk</vt:lpstr>
      <vt:lpstr>Product Backlog items in de praktijk</vt:lpstr>
      <vt:lpstr>Product Backlog items in de praktijk</vt:lpstr>
      <vt:lpstr>Sprint Backlog en Sprint Goal</vt:lpstr>
      <vt:lpstr>Sprint Backlog en Sprint Goal</vt:lpstr>
      <vt:lpstr>Increment</vt:lpstr>
      <vt:lpstr>Defenition of Done</vt:lpstr>
      <vt:lpstr>Labo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filip geens</dc:creator>
  <cp:lastModifiedBy>Filip Geens</cp:lastModifiedBy>
  <cp:revision>171</cp:revision>
  <dcterms:created xsi:type="dcterms:W3CDTF">2019-02-03T09:23:57Z</dcterms:created>
  <dcterms:modified xsi:type="dcterms:W3CDTF">2024-03-10T14:18:56Z</dcterms:modified>
</cp:coreProperties>
</file>

<file path=docProps/thumbnail.jpeg>
</file>